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6" r:id="rId9"/>
    <p:sldId id="268" r:id="rId10"/>
    <p:sldId id="263" r:id="rId11"/>
    <p:sldId id="264" r:id="rId12"/>
    <p:sldId id="267" r:id="rId13"/>
    <p:sldId id="271" r:id="rId14"/>
    <p:sldId id="272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B0F47-4400-4905-9A3D-0061A0BFA531}" type="datetimeFigureOut">
              <a:rPr lang="es-CL" smtClean="0"/>
              <a:pPr/>
              <a:t>06-07-2016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35110-A257-444B-B86E-1600B6E1DB8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4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35110-A257-444B-B86E-1600B6E1DB86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29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3570-E282-4E01-B757-78A40372A37A}" type="datetimeFigureOut">
              <a:rPr lang="es-CL" smtClean="0"/>
              <a:pPr/>
              <a:t>06-07-2016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EEBB-19AD-43CF-BD0C-AAF91AF93FE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3570-E282-4E01-B757-78A40372A37A}" type="datetimeFigureOut">
              <a:rPr lang="es-CL" smtClean="0"/>
              <a:pPr/>
              <a:t>06-07-2016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EEBB-19AD-43CF-BD0C-AAF91AF93FE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3570-E282-4E01-B757-78A40372A37A}" type="datetimeFigureOut">
              <a:rPr lang="es-CL" smtClean="0"/>
              <a:pPr/>
              <a:t>06-07-2016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EEBB-19AD-43CF-BD0C-AAF91AF93FE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3570-E282-4E01-B757-78A40372A37A}" type="datetimeFigureOut">
              <a:rPr lang="es-CL" smtClean="0"/>
              <a:pPr/>
              <a:t>06-07-2016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EEBB-19AD-43CF-BD0C-AAF91AF93FE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3570-E282-4E01-B757-78A40372A37A}" type="datetimeFigureOut">
              <a:rPr lang="es-CL" smtClean="0"/>
              <a:pPr/>
              <a:t>06-07-2016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EEBB-19AD-43CF-BD0C-AAF91AF93FE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3570-E282-4E01-B757-78A40372A37A}" type="datetimeFigureOut">
              <a:rPr lang="es-CL" smtClean="0"/>
              <a:pPr/>
              <a:t>06-07-2016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EEBB-19AD-43CF-BD0C-AAF91AF93FED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3570-E282-4E01-B757-78A40372A37A}" type="datetimeFigureOut">
              <a:rPr lang="es-CL" smtClean="0"/>
              <a:pPr/>
              <a:t>06-07-2016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EEBB-19AD-43CF-BD0C-AAF91AF93FE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3570-E282-4E01-B757-78A40372A37A}" type="datetimeFigureOut">
              <a:rPr lang="es-CL" smtClean="0"/>
              <a:pPr/>
              <a:t>06-07-2016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EEBB-19AD-43CF-BD0C-AAF91AF93FE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3570-E282-4E01-B757-78A40372A37A}" type="datetimeFigureOut">
              <a:rPr lang="es-CL" smtClean="0"/>
              <a:pPr/>
              <a:t>06-07-2016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EEBB-19AD-43CF-BD0C-AAF91AF93FE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3570-E282-4E01-B757-78A40372A37A}" type="datetimeFigureOut">
              <a:rPr lang="es-CL" smtClean="0"/>
              <a:pPr/>
              <a:t>06-07-2016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18EEBB-19AD-43CF-BD0C-AAF91AF93FE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3570-E282-4E01-B757-78A40372A37A}" type="datetimeFigureOut">
              <a:rPr lang="es-CL" smtClean="0"/>
              <a:pPr/>
              <a:t>06-07-2016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EEBB-19AD-43CF-BD0C-AAF91AF93FE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ADD3570-E282-4E01-B757-78A40372A37A}" type="datetimeFigureOut">
              <a:rPr lang="es-CL" smtClean="0"/>
              <a:pPr/>
              <a:t>06-07-2016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518EEBB-19AD-43CF-BD0C-AAF91AF93FE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MUST/ MUSTN’T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9140000">
            <a:off x="1304362" y="2436495"/>
            <a:ext cx="6475861" cy="515649"/>
          </a:xfrm>
        </p:spPr>
        <p:txBody>
          <a:bodyPr>
            <a:noAutofit/>
          </a:bodyPr>
          <a:lstStyle/>
          <a:p>
            <a:r>
              <a:rPr lang="es-CL" dirty="0" smtClean="0"/>
              <a:t>AT Home AT, </a:t>
            </a:r>
            <a:r>
              <a:rPr lang="es-CL" dirty="0" err="1" smtClean="0"/>
              <a:t>School</a:t>
            </a:r>
            <a:r>
              <a:rPr lang="es-CL" dirty="0" smtClean="0"/>
              <a:t>, In </a:t>
            </a:r>
            <a:r>
              <a:rPr lang="es-CL" dirty="0" err="1" smtClean="0"/>
              <a:t>the</a:t>
            </a:r>
            <a:r>
              <a:rPr lang="es-CL" dirty="0" smtClean="0"/>
              <a:t> Hospital, At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library</a:t>
            </a:r>
            <a:r>
              <a:rPr lang="es-CL" dirty="0" smtClean="0"/>
              <a:t>,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bus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21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Let’s</a:t>
            </a:r>
            <a:r>
              <a:rPr lang="es-CL" dirty="0" smtClean="0"/>
              <a:t> </a:t>
            </a:r>
            <a:r>
              <a:rPr lang="es-CL" dirty="0" err="1" smtClean="0"/>
              <a:t>practice</a:t>
            </a:r>
            <a:r>
              <a:rPr lang="es-CL" dirty="0" smtClean="0"/>
              <a:t>!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sentences with must or mustn´t</a:t>
            </a:r>
            <a:endParaRPr lang="es-CL" dirty="0"/>
          </a:p>
          <a:p>
            <a:pPr lvl="0"/>
            <a:r>
              <a:rPr lang="en-US" dirty="0"/>
              <a:t>You ______________ brush your teeth every day.</a:t>
            </a:r>
            <a:endParaRPr lang="es-CL" dirty="0"/>
          </a:p>
          <a:p>
            <a:pPr lvl="0"/>
            <a:r>
              <a:rPr lang="en-US" dirty="0"/>
              <a:t>You ______________  fight with your classmates.</a:t>
            </a:r>
            <a:endParaRPr lang="es-CL" dirty="0"/>
          </a:p>
          <a:p>
            <a:pPr lvl="0"/>
            <a:r>
              <a:rPr lang="en-US" dirty="0"/>
              <a:t>You _______________ chew gum in class.</a:t>
            </a:r>
            <a:endParaRPr lang="es-CL" dirty="0"/>
          </a:p>
          <a:p>
            <a:pPr lvl="0"/>
            <a:r>
              <a:rPr lang="en-US" dirty="0"/>
              <a:t>You ________________ stay in bed when you are sick.</a:t>
            </a:r>
            <a:endParaRPr lang="es-CL" dirty="0"/>
          </a:p>
          <a:p>
            <a:pPr lvl="0"/>
            <a:r>
              <a:rPr lang="en-US" dirty="0"/>
              <a:t>You _________________ be nice to your classmates.</a:t>
            </a:r>
            <a:endParaRPr lang="es-CL" dirty="0"/>
          </a:p>
          <a:p>
            <a:pPr lvl="0"/>
            <a:r>
              <a:rPr lang="en-US" dirty="0"/>
              <a:t>You _________________ forget to do your homework.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57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Let’s</a:t>
            </a:r>
            <a:r>
              <a:rPr lang="es-CL" dirty="0" smtClean="0"/>
              <a:t> </a:t>
            </a:r>
            <a:r>
              <a:rPr lang="es-CL" dirty="0" err="1" smtClean="0"/>
              <a:t>practice</a:t>
            </a:r>
            <a:r>
              <a:rPr lang="es-CL" dirty="0" smtClean="0"/>
              <a:t>!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sentences with must or </a:t>
            </a:r>
            <a:r>
              <a:rPr lang="en-US" dirty="0" smtClean="0"/>
              <a:t>mustn´t:</a:t>
            </a:r>
          </a:p>
          <a:p>
            <a:endParaRPr lang="es-CL" dirty="0"/>
          </a:p>
          <a:p>
            <a:pPr lvl="0"/>
            <a:r>
              <a:rPr lang="en-US" dirty="0"/>
              <a:t>You </a:t>
            </a:r>
            <a:r>
              <a:rPr lang="en-US" u="sng" dirty="0" smtClean="0"/>
              <a:t>must</a:t>
            </a:r>
            <a:r>
              <a:rPr lang="en-US" dirty="0" smtClean="0"/>
              <a:t>____ </a:t>
            </a:r>
            <a:r>
              <a:rPr lang="en-US" dirty="0"/>
              <a:t>brush your teeth every day.</a:t>
            </a:r>
            <a:endParaRPr lang="es-CL" dirty="0"/>
          </a:p>
          <a:p>
            <a:pPr lvl="0"/>
            <a:r>
              <a:rPr lang="en-US" dirty="0"/>
              <a:t>You </a:t>
            </a:r>
            <a:r>
              <a:rPr lang="en-US" u="sng" dirty="0" smtClean="0"/>
              <a:t>mustn’t__</a:t>
            </a:r>
            <a:r>
              <a:rPr lang="en-US" dirty="0" smtClean="0"/>
              <a:t> </a:t>
            </a:r>
            <a:r>
              <a:rPr lang="en-US" dirty="0"/>
              <a:t>fight with your classmates.</a:t>
            </a:r>
            <a:endParaRPr lang="es-CL" dirty="0"/>
          </a:p>
          <a:p>
            <a:pPr lvl="0"/>
            <a:r>
              <a:rPr lang="en-US" dirty="0"/>
              <a:t>You </a:t>
            </a:r>
            <a:r>
              <a:rPr lang="en-US" u="sng" dirty="0" smtClean="0"/>
              <a:t>mustn’t</a:t>
            </a:r>
            <a:r>
              <a:rPr lang="en-US" dirty="0" smtClean="0"/>
              <a:t>___ chew </a:t>
            </a:r>
            <a:r>
              <a:rPr lang="en-US" dirty="0"/>
              <a:t>gum in class.</a:t>
            </a:r>
            <a:endParaRPr lang="es-CL" dirty="0"/>
          </a:p>
          <a:p>
            <a:pPr lvl="0"/>
            <a:r>
              <a:rPr lang="en-US" dirty="0"/>
              <a:t>You </a:t>
            </a:r>
            <a:r>
              <a:rPr lang="en-US" u="sng" dirty="0" smtClean="0"/>
              <a:t>must</a:t>
            </a:r>
            <a:r>
              <a:rPr lang="en-US" dirty="0" smtClean="0"/>
              <a:t>_____ </a:t>
            </a:r>
            <a:r>
              <a:rPr lang="en-US" dirty="0"/>
              <a:t>stay in bed when you are sick.</a:t>
            </a:r>
            <a:endParaRPr lang="es-CL" dirty="0"/>
          </a:p>
          <a:p>
            <a:pPr lvl="0"/>
            <a:r>
              <a:rPr lang="en-US" dirty="0"/>
              <a:t>You </a:t>
            </a:r>
            <a:r>
              <a:rPr lang="en-US" u="sng" dirty="0" smtClean="0"/>
              <a:t>must</a:t>
            </a:r>
            <a:r>
              <a:rPr lang="en-US" dirty="0" smtClean="0"/>
              <a:t>_____ </a:t>
            </a:r>
            <a:r>
              <a:rPr lang="en-US" dirty="0"/>
              <a:t>be nice to your classmates.</a:t>
            </a:r>
            <a:endParaRPr lang="es-CL" dirty="0"/>
          </a:p>
          <a:p>
            <a:pPr lvl="0"/>
            <a:r>
              <a:rPr lang="en-US" dirty="0"/>
              <a:t>You </a:t>
            </a:r>
            <a:r>
              <a:rPr lang="en-US" u="sng" dirty="0" smtClean="0"/>
              <a:t>mustn’t__ </a:t>
            </a:r>
            <a:r>
              <a:rPr lang="en-US" dirty="0" smtClean="0"/>
              <a:t> </a:t>
            </a:r>
            <a:r>
              <a:rPr lang="en-US" dirty="0"/>
              <a:t>forget to do your homework.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06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Let’s</a:t>
            </a:r>
            <a:r>
              <a:rPr lang="es-CL" dirty="0" smtClean="0"/>
              <a:t> </a:t>
            </a:r>
            <a:r>
              <a:rPr lang="es-CL" dirty="0" err="1" smtClean="0"/>
              <a:t>practice</a:t>
            </a:r>
            <a:r>
              <a:rPr lang="es-CL" dirty="0" smtClean="0"/>
              <a:t>!!!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Work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</a:t>
            </a:r>
            <a:r>
              <a:rPr lang="es-CL" dirty="0" err="1" smtClean="0"/>
              <a:t>your</a:t>
            </a:r>
            <a:r>
              <a:rPr lang="es-CL" dirty="0" smtClean="0"/>
              <a:t> </a:t>
            </a:r>
            <a:r>
              <a:rPr lang="es-CL" dirty="0" err="1" smtClean="0"/>
              <a:t>partner</a:t>
            </a:r>
            <a:r>
              <a:rPr lang="es-CL" dirty="0" smtClean="0"/>
              <a:t> and </a:t>
            </a:r>
            <a:r>
              <a:rPr lang="es-CL" dirty="0" err="1" smtClean="0"/>
              <a:t>write</a:t>
            </a:r>
            <a:r>
              <a:rPr lang="es-CL" dirty="0" smtClean="0"/>
              <a:t> rules </a:t>
            </a:r>
            <a:r>
              <a:rPr lang="es-CL" dirty="0" err="1" smtClean="0"/>
              <a:t>using</a:t>
            </a:r>
            <a:r>
              <a:rPr lang="es-CL" dirty="0" smtClean="0"/>
              <a:t> </a:t>
            </a:r>
            <a:r>
              <a:rPr lang="es-CL" dirty="0" err="1" smtClean="0"/>
              <a:t>must</a:t>
            </a:r>
            <a:r>
              <a:rPr lang="es-CL" dirty="0" smtClean="0"/>
              <a:t> and </a:t>
            </a:r>
            <a:r>
              <a:rPr lang="es-CL" dirty="0" err="1" smtClean="0"/>
              <a:t>mustn’t</a:t>
            </a:r>
            <a:r>
              <a:rPr lang="es-CL" dirty="0" smtClean="0"/>
              <a:t>  (3 rules):</a:t>
            </a:r>
          </a:p>
          <a:p>
            <a:r>
              <a:rPr lang="es-CL" dirty="0" smtClean="0"/>
              <a:t>At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library</a:t>
            </a:r>
            <a:endParaRPr lang="es-CL" dirty="0" smtClean="0"/>
          </a:p>
          <a:p>
            <a:r>
              <a:rPr lang="es-CL" sz="800" b="0" dirty="0" smtClean="0"/>
              <a:t>picturesof.net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bus </a:t>
            </a:r>
          </a:p>
          <a:p>
            <a:r>
              <a:rPr lang="es-CL" sz="800" b="0" dirty="0" smtClean="0"/>
              <a:t>youtube.com</a:t>
            </a:r>
          </a:p>
          <a:p>
            <a:endParaRPr lang="es-CL" dirty="0" smtClean="0"/>
          </a:p>
          <a:p>
            <a:endParaRPr lang="es-CL" sz="800" dirty="0"/>
          </a:p>
        </p:txBody>
      </p:sp>
      <p:pic>
        <p:nvPicPr>
          <p:cNvPr id="1026" name="Picture 2" descr="D:\Users\Gabriela\Documents\6th grade 2015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351" y="2204864"/>
            <a:ext cx="1609443" cy="936104"/>
          </a:xfrm>
          <a:prstGeom prst="rect">
            <a:avLst/>
          </a:prstGeom>
          <a:noFill/>
        </p:spPr>
      </p:pic>
      <p:pic>
        <p:nvPicPr>
          <p:cNvPr id="1027" name="Picture 3" descr="D:\Users\Gabriela\Documents\6th grade 2015\descarg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351" y="3686510"/>
            <a:ext cx="1569772" cy="1175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490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She is ill, so she_________ see the doctor.</a:t>
            </a:r>
          </a:p>
          <a:p>
            <a:pPr>
              <a:lnSpc>
                <a:spcPct val="200000"/>
              </a:lnSpc>
            </a:pPr>
            <a:r>
              <a:rPr lang="en-US" dirty="0"/>
              <a:t>It is raining. You_________ take your umbrella.</a:t>
            </a:r>
          </a:p>
          <a:p>
            <a:pPr>
              <a:lnSpc>
                <a:spcPct val="200000"/>
              </a:lnSpc>
            </a:pPr>
            <a:r>
              <a:rPr lang="en-US" dirty="0"/>
              <a:t>This is a secret. You_________ tell anybody.</a:t>
            </a:r>
          </a:p>
          <a:p>
            <a:pPr>
              <a:lnSpc>
                <a:spcPct val="200000"/>
              </a:lnSpc>
            </a:pPr>
            <a:r>
              <a:rPr lang="en-US" dirty="0"/>
              <a:t>You _________ make noise in the library.</a:t>
            </a:r>
          </a:p>
          <a:p>
            <a:pPr>
              <a:lnSpc>
                <a:spcPct val="200000"/>
              </a:lnSpc>
            </a:pPr>
            <a:r>
              <a:rPr lang="en-US" dirty="0"/>
              <a:t>We _________ hurry  or we will miss the bus.</a:t>
            </a:r>
          </a:p>
          <a:p>
            <a:pPr>
              <a:lnSpc>
                <a:spcPct val="200000"/>
              </a:lnSpc>
            </a:pPr>
            <a:r>
              <a:rPr lang="en-US" dirty="0"/>
              <a:t>You ________ eat fruit and vegetables to be healthy.</a:t>
            </a:r>
          </a:p>
          <a:p>
            <a:pPr>
              <a:lnSpc>
                <a:spcPct val="200000"/>
              </a:lnSpc>
            </a:pPr>
            <a:r>
              <a:rPr lang="en-US" dirty="0"/>
              <a:t>The baby is sleeping. You __________ shout.</a:t>
            </a:r>
          </a:p>
          <a:p>
            <a:pPr marL="45720" indent="0">
              <a:buNone/>
            </a:pP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dirty="0" smtClean="0"/>
              <a:t>In </a:t>
            </a:r>
            <a:r>
              <a:rPr lang="es-CL" sz="2800" dirty="0" err="1" smtClean="0"/>
              <a:t>your</a:t>
            </a:r>
            <a:r>
              <a:rPr lang="es-CL" sz="2800" dirty="0" smtClean="0"/>
              <a:t> </a:t>
            </a:r>
            <a:r>
              <a:rPr lang="es-CL" sz="2800" dirty="0" err="1" smtClean="0"/>
              <a:t>notebook,copy</a:t>
            </a:r>
            <a:r>
              <a:rPr lang="es-CL" sz="2800" dirty="0" smtClean="0"/>
              <a:t> and complete </a:t>
            </a:r>
            <a:r>
              <a:rPr lang="es-CL" sz="2800" dirty="0" err="1" smtClean="0"/>
              <a:t>these</a:t>
            </a:r>
            <a:r>
              <a:rPr lang="es-CL" sz="2800" dirty="0" smtClean="0"/>
              <a:t> </a:t>
            </a:r>
            <a:r>
              <a:rPr lang="es-CL" sz="2800" dirty="0" err="1" smtClean="0"/>
              <a:t>sentences</a:t>
            </a:r>
            <a:r>
              <a:rPr lang="es-CL" sz="2800" dirty="0" smtClean="0"/>
              <a:t> </a:t>
            </a:r>
            <a:r>
              <a:rPr lang="es-CL" sz="2800" dirty="0" err="1" smtClean="0"/>
              <a:t>using</a:t>
            </a:r>
            <a:r>
              <a:rPr lang="es-CL" sz="2800" dirty="0" smtClean="0"/>
              <a:t> </a:t>
            </a:r>
            <a:r>
              <a:rPr lang="es-CL" sz="2800" dirty="0" err="1" smtClean="0"/>
              <a:t>must</a:t>
            </a:r>
            <a:r>
              <a:rPr lang="es-CL" sz="2800" dirty="0" smtClean="0"/>
              <a:t>/ </a:t>
            </a:r>
            <a:r>
              <a:rPr lang="es-CL" sz="2800" dirty="0" err="1" smtClean="0"/>
              <a:t>mustn’t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7049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79" y="1412776"/>
            <a:ext cx="5425901" cy="359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835696" y="5877272"/>
            <a:ext cx="11224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dirty="0" smtClean="0"/>
              <a:t>www.callcentre.co.uk</a:t>
            </a:r>
            <a:endParaRPr lang="es-CL" sz="800" dirty="0"/>
          </a:p>
        </p:txBody>
      </p:sp>
    </p:spTree>
    <p:extLst>
      <p:ext uri="{BB962C8B-B14F-4D97-AF65-F5344CB8AC3E}">
        <p14:creationId xmlns:p14="http://schemas.microsoft.com/office/powerpoint/2010/main" val="211132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When</a:t>
            </a:r>
            <a:r>
              <a:rPr lang="es-CL" dirty="0" smtClean="0"/>
              <a:t> do </a:t>
            </a:r>
            <a:r>
              <a:rPr lang="es-CL" dirty="0" err="1" smtClean="0"/>
              <a:t>we</a:t>
            </a:r>
            <a:r>
              <a:rPr lang="es-CL" dirty="0" smtClean="0"/>
              <a:t> use </a:t>
            </a:r>
            <a:r>
              <a:rPr lang="es-CL" dirty="0" err="1" smtClean="0"/>
              <a:t>must</a:t>
            </a:r>
            <a:r>
              <a:rPr lang="es-CL" dirty="0" smtClean="0"/>
              <a:t>/ </a:t>
            </a:r>
            <a:r>
              <a:rPr lang="es-CL" dirty="0" err="1" smtClean="0"/>
              <a:t>musn’t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6696744" cy="3816424"/>
          </a:xfrm>
        </p:spPr>
        <p:txBody>
          <a:bodyPr/>
          <a:lstStyle/>
          <a:p>
            <a:r>
              <a:rPr lang="en-US" b="0" dirty="0" smtClean="0"/>
              <a:t>We use </a:t>
            </a:r>
            <a:r>
              <a:rPr lang="en-US" dirty="0" smtClean="0"/>
              <a:t>must</a:t>
            </a:r>
            <a:r>
              <a:rPr lang="en-US" b="0" dirty="0" smtClean="0"/>
              <a:t> to </a:t>
            </a:r>
            <a:r>
              <a:rPr lang="en-US" b="0" dirty="0"/>
              <a:t>talk about an obligation, something you have to </a:t>
            </a:r>
            <a:r>
              <a:rPr lang="en-US" b="0" dirty="0" smtClean="0"/>
              <a:t>do, for example:</a:t>
            </a:r>
          </a:p>
          <a:p>
            <a:pPr algn="ctr"/>
            <a:r>
              <a:rPr lang="en-US" b="0" dirty="0" smtClean="0"/>
              <a:t>You must do your homework.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/>
          </a:p>
          <a:p>
            <a:r>
              <a:rPr lang="en-US" b="0" dirty="0" smtClean="0"/>
              <a:t>We </a:t>
            </a:r>
            <a:r>
              <a:rPr lang="en-US" b="0" dirty="0"/>
              <a:t>use </a:t>
            </a:r>
            <a:r>
              <a:rPr lang="en-US" dirty="0" smtClean="0"/>
              <a:t>mustn’t</a:t>
            </a:r>
            <a:r>
              <a:rPr lang="en-US" b="0" dirty="0"/>
              <a:t> to say that something is not permitted or allowed, for example</a:t>
            </a:r>
            <a:r>
              <a:rPr lang="en-US" b="0" dirty="0" smtClean="0"/>
              <a:t>:</a:t>
            </a:r>
          </a:p>
          <a:p>
            <a:pPr algn="ctr"/>
            <a:endParaRPr lang="en-US" b="0" dirty="0" smtClean="0"/>
          </a:p>
          <a:p>
            <a:pPr algn="ctr"/>
            <a:r>
              <a:rPr lang="en-US" b="0" dirty="0" smtClean="0"/>
              <a:t>You mustn´t run near the pool. </a:t>
            </a:r>
          </a:p>
        </p:txBody>
      </p:sp>
      <p:pic>
        <p:nvPicPr>
          <p:cNvPr id="7" name="6 Imagen" descr="https://encrypted-tbn3.gstatic.com/images?q=tbn:ANd9GcRfyF246gGRfl8QDyBQDYhrfcx3w_yEYBOaXEFNkvGMzOX995I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12" y="1124744"/>
            <a:ext cx="230558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0912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8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At </a:t>
            </a:r>
            <a:r>
              <a:rPr lang="es-CL" dirty="0" err="1" smtClean="0"/>
              <a:t>school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CL" dirty="0"/>
          </a:p>
          <a:p>
            <a:r>
              <a:rPr lang="es-CL" dirty="0" err="1" smtClean="0"/>
              <a:t>You</a:t>
            </a:r>
            <a:r>
              <a:rPr lang="es-CL" dirty="0" smtClean="0"/>
              <a:t> </a:t>
            </a:r>
            <a:r>
              <a:rPr lang="es-CL" dirty="0" err="1" smtClean="0"/>
              <a:t>must</a:t>
            </a:r>
            <a:r>
              <a:rPr lang="es-CL" dirty="0" smtClean="0"/>
              <a:t> …                                                        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es-CL" b="0" dirty="0"/>
              <a:t>b</a:t>
            </a:r>
            <a:r>
              <a:rPr lang="es-CL" b="0" dirty="0" smtClean="0"/>
              <a:t>e </a:t>
            </a:r>
            <a:r>
              <a:rPr lang="es-CL" b="0" dirty="0" err="1" smtClean="0"/>
              <a:t>on</a:t>
            </a:r>
            <a:r>
              <a:rPr lang="es-CL" b="0" dirty="0" smtClean="0"/>
              <a:t> time.                                  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es-CL" b="0" dirty="0" err="1" smtClean="0"/>
              <a:t>pay</a:t>
            </a:r>
            <a:r>
              <a:rPr lang="es-CL" b="0" dirty="0" smtClean="0"/>
              <a:t> </a:t>
            </a:r>
            <a:r>
              <a:rPr lang="es-CL" b="0" dirty="0" err="1" smtClean="0"/>
              <a:t>attention</a:t>
            </a:r>
            <a:r>
              <a:rPr lang="es-CL" b="0" dirty="0" smtClean="0"/>
              <a:t> in </a:t>
            </a:r>
            <a:r>
              <a:rPr lang="es-CL" b="0" dirty="0" err="1" smtClean="0"/>
              <a:t>class</a:t>
            </a:r>
            <a:r>
              <a:rPr lang="es-CL" b="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CL" b="0" dirty="0"/>
              <a:t>l</a:t>
            </a:r>
            <a:r>
              <a:rPr lang="es-CL" b="0" dirty="0" smtClean="0"/>
              <a:t>isten </a:t>
            </a:r>
            <a:r>
              <a:rPr lang="es-CL" b="0" dirty="0" err="1" smtClean="0"/>
              <a:t>to</a:t>
            </a:r>
            <a:r>
              <a:rPr lang="es-CL" b="0" dirty="0" smtClean="0"/>
              <a:t> </a:t>
            </a:r>
            <a:r>
              <a:rPr lang="es-CL" b="0" dirty="0" err="1" smtClean="0"/>
              <a:t>your</a:t>
            </a:r>
            <a:r>
              <a:rPr lang="es-CL" b="0" dirty="0" smtClean="0"/>
              <a:t> </a:t>
            </a:r>
            <a:r>
              <a:rPr lang="es-CL" b="0" dirty="0" err="1" smtClean="0"/>
              <a:t>teacher</a:t>
            </a:r>
            <a:r>
              <a:rPr lang="es-CL" b="0" dirty="0" smtClean="0"/>
              <a:t> and </a:t>
            </a:r>
            <a:r>
              <a:rPr lang="es-CL" b="0" dirty="0" err="1" smtClean="0"/>
              <a:t>your</a:t>
            </a:r>
            <a:r>
              <a:rPr lang="es-CL" b="0" dirty="0" smtClean="0"/>
              <a:t> </a:t>
            </a:r>
            <a:r>
              <a:rPr lang="es-CL" b="0" dirty="0" err="1" smtClean="0"/>
              <a:t>classmates</a:t>
            </a:r>
            <a:r>
              <a:rPr lang="es-CL" b="0" dirty="0" smtClean="0"/>
              <a:t>.                </a:t>
            </a:r>
          </a:p>
          <a:p>
            <a:pPr>
              <a:buFont typeface="Arial" pitchFamily="34" charset="0"/>
              <a:buChar char="•"/>
            </a:pPr>
            <a:r>
              <a:rPr lang="es-CL" b="0" dirty="0" err="1"/>
              <a:t>b</a:t>
            </a:r>
            <a:r>
              <a:rPr lang="es-CL" b="0" dirty="0" err="1" smtClean="0"/>
              <a:t>ring</a:t>
            </a:r>
            <a:r>
              <a:rPr lang="es-CL" b="0" dirty="0" smtClean="0"/>
              <a:t> </a:t>
            </a:r>
            <a:r>
              <a:rPr lang="es-CL" b="0" dirty="0" err="1" smtClean="0"/>
              <a:t>your</a:t>
            </a:r>
            <a:r>
              <a:rPr lang="es-CL" b="0" dirty="0" smtClean="0"/>
              <a:t> </a:t>
            </a:r>
            <a:r>
              <a:rPr lang="es-CL" b="0" dirty="0" err="1" smtClean="0"/>
              <a:t>materials</a:t>
            </a:r>
            <a:r>
              <a:rPr lang="es-CL" b="0" dirty="0" smtClean="0"/>
              <a:t>.</a:t>
            </a:r>
          </a:p>
          <a:p>
            <a:pPr marL="0" indent="0"/>
            <a:r>
              <a:rPr lang="es-CL" dirty="0" err="1" smtClean="0"/>
              <a:t>You</a:t>
            </a:r>
            <a:r>
              <a:rPr lang="es-CL" dirty="0" smtClean="0"/>
              <a:t> </a:t>
            </a:r>
            <a:r>
              <a:rPr lang="es-CL" dirty="0" err="1" smtClean="0"/>
              <a:t>mustn’t</a:t>
            </a:r>
            <a:endParaRPr lang="es-CL" dirty="0" smtClean="0"/>
          </a:p>
          <a:p>
            <a:pPr>
              <a:buFont typeface="Arial" pitchFamily="34" charset="0"/>
              <a:buChar char="•"/>
            </a:pPr>
            <a:r>
              <a:rPr lang="es-CL" b="0" dirty="0" err="1"/>
              <a:t>e</a:t>
            </a:r>
            <a:r>
              <a:rPr lang="es-CL" b="0" dirty="0" err="1" smtClean="0"/>
              <a:t>at</a:t>
            </a:r>
            <a:r>
              <a:rPr lang="es-CL" b="0" dirty="0" smtClean="0"/>
              <a:t> in </a:t>
            </a:r>
            <a:r>
              <a:rPr lang="es-CL" b="0" dirty="0" err="1" smtClean="0"/>
              <a:t>class</a:t>
            </a:r>
            <a:r>
              <a:rPr lang="es-CL" b="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CL" b="0" dirty="0" err="1"/>
              <a:t>d</a:t>
            </a:r>
            <a:r>
              <a:rPr lang="es-CL" b="0" dirty="0" err="1" smtClean="0"/>
              <a:t>isturb</a:t>
            </a:r>
            <a:r>
              <a:rPr lang="es-CL" b="0" dirty="0" smtClean="0"/>
              <a:t> </a:t>
            </a:r>
            <a:r>
              <a:rPr lang="es-CL" b="0" dirty="0" err="1" smtClean="0"/>
              <a:t>your</a:t>
            </a:r>
            <a:r>
              <a:rPr lang="es-CL" b="0" dirty="0" smtClean="0"/>
              <a:t> </a:t>
            </a:r>
            <a:r>
              <a:rPr lang="es-CL" b="0" dirty="0" err="1" smtClean="0"/>
              <a:t>classmates</a:t>
            </a:r>
            <a:r>
              <a:rPr lang="es-CL" b="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CL" b="0" dirty="0"/>
              <a:t>u</a:t>
            </a:r>
            <a:r>
              <a:rPr lang="es-CL" b="0" dirty="0" smtClean="0"/>
              <a:t>se </a:t>
            </a:r>
            <a:r>
              <a:rPr lang="es-CL" b="0" dirty="0" err="1" smtClean="0"/>
              <a:t>your</a:t>
            </a:r>
            <a:r>
              <a:rPr lang="es-CL" b="0" dirty="0" smtClean="0"/>
              <a:t> </a:t>
            </a:r>
            <a:r>
              <a:rPr lang="es-CL" b="0" dirty="0" err="1" smtClean="0"/>
              <a:t>cellphones</a:t>
            </a:r>
            <a:r>
              <a:rPr lang="es-CL" b="0" dirty="0" smtClean="0"/>
              <a:t> in </a:t>
            </a:r>
            <a:r>
              <a:rPr lang="es-CL" b="0" dirty="0" err="1" smtClean="0"/>
              <a:t>class</a:t>
            </a:r>
            <a:r>
              <a:rPr lang="es-CL" b="0" dirty="0" smtClean="0"/>
              <a:t>.                       </a:t>
            </a:r>
          </a:p>
          <a:p>
            <a:pPr>
              <a:buFont typeface="Arial" pitchFamily="34" charset="0"/>
              <a:buChar char="•"/>
            </a:pPr>
            <a:r>
              <a:rPr lang="es-CL" b="0" dirty="0"/>
              <a:t>b</a:t>
            </a:r>
            <a:r>
              <a:rPr lang="es-CL" b="0" dirty="0" smtClean="0"/>
              <a:t>e </a:t>
            </a:r>
            <a:r>
              <a:rPr lang="es-CL" b="0" dirty="0" err="1" smtClean="0"/>
              <a:t>rude</a:t>
            </a:r>
            <a:r>
              <a:rPr lang="es-CL" b="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CL" b="0" dirty="0" smtClean="0"/>
          </a:p>
          <a:p>
            <a:pPr>
              <a:buFont typeface="Arial" pitchFamily="34" charset="0"/>
              <a:buChar char="•"/>
            </a:pPr>
            <a:endParaRPr lang="es-CL" b="0" dirty="0" smtClean="0"/>
          </a:p>
          <a:p>
            <a:pPr>
              <a:buFont typeface="Arial" pitchFamily="34" charset="0"/>
              <a:buChar char="•"/>
            </a:pPr>
            <a:endParaRPr lang="es-CL" b="0" dirty="0" smtClean="0"/>
          </a:p>
          <a:p>
            <a:pPr>
              <a:buFont typeface="Arial" pitchFamily="34" charset="0"/>
              <a:buChar char="•"/>
            </a:pPr>
            <a:endParaRPr lang="es-CL" b="0" dirty="0"/>
          </a:p>
        </p:txBody>
      </p:sp>
      <p:pic>
        <p:nvPicPr>
          <p:cNvPr id="10" name="9 Imagen" descr="https://encrypted-tbn2.gstatic.com/images?q=tbn:ANd9GcThoqUdhIjXmVtPgSBlEVQV8DWc3R4gThmpNZcyyTHAPZS-SDp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3312368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7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AT HOME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must</a:t>
            </a:r>
            <a:r>
              <a:rPr lang="es-CL" dirty="0"/>
              <a:t> …                                                        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es-CL" b="0" dirty="0" err="1"/>
              <a:t>o</a:t>
            </a:r>
            <a:r>
              <a:rPr lang="es-CL" b="0" dirty="0" err="1" smtClean="0"/>
              <a:t>bey</a:t>
            </a:r>
            <a:r>
              <a:rPr lang="es-CL" b="0" dirty="0" smtClean="0"/>
              <a:t> </a:t>
            </a:r>
            <a:r>
              <a:rPr lang="es-CL" b="0" dirty="0" err="1" smtClean="0"/>
              <a:t>your</a:t>
            </a:r>
            <a:r>
              <a:rPr lang="es-CL" b="0" dirty="0" smtClean="0"/>
              <a:t> </a:t>
            </a:r>
            <a:r>
              <a:rPr lang="es-CL" b="0" dirty="0" err="1" smtClean="0"/>
              <a:t>parents</a:t>
            </a:r>
            <a:r>
              <a:rPr lang="es-CL" b="0" dirty="0" smtClean="0"/>
              <a:t>.                                                            </a:t>
            </a:r>
            <a:endParaRPr lang="es-CL" b="0" dirty="0"/>
          </a:p>
          <a:p>
            <a:pPr>
              <a:buFont typeface="Arial" pitchFamily="34" charset="0"/>
              <a:buChar char="•"/>
            </a:pPr>
            <a:r>
              <a:rPr lang="es-CL" b="0" dirty="0" err="1"/>
              <a:t>h</a:t>
            </a:r>
            <a:r>
              <a:rPr lang="es-CL" b="0" dirty="0" err="1" smtClean="0"/>
              <a:t>elp</a:t>
            </a:r>
            <a:r>
              <a:rPr lang="es-CL" b="0" dirty="0" smtClean="0"/>
              <a:t> </a:t>
            </a:r>
            <a:r>
              <a:rPr lang="es-CL" b="0" dirty="0" err="1" smtClean="0"/>
              <a:t>your</a:t>
            </a:r>
            <a:r>
              <a:rPr lang="es-CL" b="0" dirty="0" smtClean="0"/>
              <a:t> </a:t>
            </a:r>
            <a:r>
              <a:rPr lang="es-CL" b="0" dirty="0" err="1" smtClean="0"/>
              <a:t>parents</a:t>
            </a:r>
            <a:r>
              <a:rPr lang="es-CL" b="0" dirty="0" smtClean="0"/>
              <a:t>.</a:t>
            </a:r>
            <a:endParaRPr lang="es-CL" b="0" dirty="0"/>
          </a:p>
          <a:p>
            <a:pPr>
              <a:buFont typeface="Arial" pitchFamily="34" charset="0"/>
              <a:buChar char="•"/>
            </a:pPr>
            <a:r>
              <a:rPr lang="es-CL" b="0" dirty="0" err="1" smtClean="0"/>
              <a:t>respect</a:t>
            </a:r>
            <a:r>
              <a:rPr lang="es-CL" b="0" dirty="0" smtClean="0"/>
              <a:t> </a:t>
            </a:r>
            <a:r>
              <a:rPr lang="es-CL" b="0" dirty="0" err="1" smtClean="0"/>
              <a:t>your</a:t>
            </a:r>
            <a:r>
              <a:rPr lang="es-CL" b="0" dirty="0" smtClean="0"/>
              <a:t> </a:t>
            </a:r>
            <a:r>
              <a:rPr lang="es-CL" b="0" dirty="0" err="1" smtClean="0"/>
              <a:t>family</a:t>
            </a:r>
            <a:r>
              <a:rPr lang="es-CL" b="0" dirty="0" smtClean="0"/>
              <a:t>.                </a:t>
            </a:r>
            <a:endParaRPr lang="es-CL" b="0" dirty="0"/>
          </a:p>
          <a:p>
            <a:pPr marL="0" indent="0"/>
            <a:r>
              <a:rPr lang="es-CL" dirty="0" err="1" smtClean="0"/>
              <a:t>You</a:t>
            </a:r>
            <a:r>
              <a:rPr lang="es-CL" dirty="0" smtClean="0"/>
              <a:t> </a:t>
            </a:r>
            <a:r>
              <a:rPr lang="es-CL" dirty="0" err="1" smtClean="0"/>
              <a:t>mustn’t</a:t>
            </a:r>
            <a:endParaRPr lang="es-C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L" b="0" dirty="0" err="1" smtClean="0"/>
              <a:t>insult</a:t>
            </a:r>
            <a:r>
              <a:rPr lang="es-CL" b="0" dirty="0" smtClean="0"/>
              <a:t> </a:t>
            </a:r>
            <a:r>
              <a:rPr lang="es-CL" b="0" dirty="0" err="1" smtClean="0"/>
              <a:t>your</a:t>
            </a:r>
            <a:r>
              <a:rPr lang="es-CL" b="0" dirty="0" smtClean="0"/>
              <a:t> </a:t>
            </a:r>
            <a:r>
              <a:rPr lang="es-CL" b="0" dirty="0" err="1" smtClean="0"/>
              <a:t>brothers</a:t>
            </a:r>
            <a:r>
              <a:rPr lang="es-CL" b="0" dirty="0" smtClean="0"/>
              <a:t> </a:t>
            </a:r>
            <a:r>
              <a:rPr lang="es-CL" b="0" dirty="0" err="1" smtClean="0"/>
              <a:t>or</a:t>
            </a:r>
            <a:r>
              <a:rPr lang="es-CL" b="0" dirty="0" smtClean="0"/>
              <a:t> </a:t>
            </a:r>
            <a:r>
              <a:rPr lang="es-CL" b="0" dirty="0" err="1" smtClean="0"/>
              <a:t>sisters</a:t>
            </a:r>
            <a:r>
              <a:rPr lang="es-CL" b="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b="0" dirty="0" err="1"/>
              <a:t>t</a:t>
            </a:r>
            <a:r>
              <a:rPr lang="es-CL" b="0" dirty="0" err="1" smtClean="0"/>
              <a:t>hrow</a:t>
            </a:r>
            <a:r>
              <a:rPr lang="es-CL" b="0" dirty="0" smtClean="0"/>
              <a:t> </a:t>
            </a:r>
            <a:r>
              <a:rPr lang="es-CL" b="0" dirty="0" err="1" smtClean="0"/>
              <a:t>rubbish</a:t>
            </a:r>
            <a:r>
              <a:rPr lang="es-CL" b="0" dirty="0" smtClean="0"/>
              <a:t> </a:t>
            </a:r>
            <a:r>
              <a:rPr lang="es-CL" b="0" dirty="0" err="1" smtClean="0"/>
              <a:t>on</a:t>
            </a:r>
            <a:r>
              <a:rPr lang="es-CL" b="0" dirty="0" smtClean="0"/>
              <a:t> </a:t>
            </a:r>
            <a:r>
              <a:rPr lang="es-CL" b="0" dirty="0" err="1" smtClean="0"/>
              <a:t>the</a:t>
            </a:r>
            <a:r>
              <a:rPr lang="es-CL" b="0" dirty="0" smtClean="0"/>
              <a:t> </a:t>
            </a:r>
            <a:r>
              <a:rPr lang="es-CL" b="0" dirty="0" err="1" smtClean="0"/>
              <a:t>floor</a:t>
            </a:r>
            <a:r>
              <a:rPr lang="es-CL" b="0" dirty="0" smtClean="0"/>
              <a:t>.</a:t>
            </a:r>
            <a:endParaRPr lang="es-CL" b="0" dirty="0"/>
          </a:p>
          <a:p>
            <a:endParaRPr lang="es-CL" dirty="0"/>
          </a:p>
        </p:txBody>
      </p:sp>
      <p:pic>
        <p:nvPicPr>
          <p:cNvPr id="7" name="6 Imagen" descr="https://encrypted-tbn2.gstatic.com/images?q=tbn:ANd9GcSK8XMCim3tDC4kMTKVzeS4VBCfZfmxzH_WSVtIE7j4JXDJVTD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2448272" cy="2511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69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IN </a:t>
            </a:r>
            <a:r>
              <a:rPr lang="es-CL" dirty="0" err="1" smtClean="0"/>
              <a:t>the</a:t>
            </a:r>
            <a:r>
              <a:rPr lang="es-CL" dirty="0" smtClean="0"/>
              <a:t> Hospital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/>
              <a:t>must</a:t>
            </a:r>
            <a:r>
              <a:rPr lang="es-CL" dirty="0"/>
              <a:t> …                                                      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b="0" dirty="0" err="1" smtClean="0"/>
              <a:t>be</a:t>
            </a:r>
            <a:r>
              <a:rPr lang="es-CL" b="0" dirty="0" smtClean="0"/>
              <a:t> </a:t>
            </a:r>
            <a:r>
              <a:rPr lang="es-CL" b="0" dirty="0" err="1" smtClean="0"/>
              <a:t>respectful</a:t>
            </a:r>
            <a:r>
              <a:rPr lang="es-CL" b="0" dirty="0" smtClean="0"/>
              <a:t> </a:t>
            </a:r>
            <a:r>
              <a:rPr lang="es-CL" b="0" dirty="0" err="1" smtClean="0"/>
              <a:t>with</a:t>
            </a:r>
            <a:r>
              <a:rPr lang="es-CL" b="0" dirty="0" smtClean="0"/>
              <a:t> </a:t>
            </a:r>
            <a:r>
              <a:rPr lang="es-CL" b="0" dirty="0" err="1" smtClean="0"/>
              <a:t>other</a:t>
            </a:r>
            <a:r>
              <a:rPr lang="es-CL" b="0" dirty="0" smtClean="0"/>
              <a:t> </a:t>
            </a:r>
            <a:r>
              <a:rPr lang="es-CL" b="0" dirty="0" err="1" smtClean="0"/>
              <a:t>people</a:t>
            </a:r>
            <a:r>
              <a:rPr lang="es-CL" b="0" dirty="0" smtClean="0"/>
              <a:t>.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b="0" dirty="0" err="1" smtClean="0"/>
              <a:t>speak</a:t>
            </a:r>
            <a:r>
              <a:rPr lang="es-CL" b="0" dirty="0" smtClean="0"/>
              <a:t> </a:t>
            </a:r>
            <a:r>
              <a:rPr lang="es-CL" b="0" dirty="0" err="1" smtClean="0"/>
              <a:t>softly</a:t>
            </a:r>
            <a:r>
              <a:rPr lang="es-CL" b="0" dirty="0" smtClean="0"/>
              <a:t>.                                                        </a:t>
            </a:r>
            <a:endParaRPr lang="es-CL" b="0" dirty="0"/>
          </a:p>
          <a:p>
            <a:pPr marL="0" indent="0"/>
            <a:r>
              <a:rPr lang="es-CL" b="0" dirty="0" smtClean="0"/>
              <a:t>             </a:t>
            </a:r>
            <a:endParaRPr lang="es-CL" b="0" dirty="0"/>
          </a:p>
          <a:p>
            <a:pPr marL="0" indent="0"/>
            <a:r>
              <a:rPr lang="es-CL" dirty="0" err="1"/>
              <a:t>You</a:t>
            </a:r>
            <a:r>
              <a:rPr lang="es-CL" dirty="0"/>
              <a:t> </a:t>
            </a:r>
            <a:r>
              <a:rPr lang="es-CL" dirty="0" err="1" smtClean="0"/>
              <a:t>mustn’t</a:t>
            </a:r>
            <a:r>
              <a:rPr lang="es-CL" dirty="0" smtClean="0"/>
              <a:t> 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b="0" dirty="0" smtClean="0"/>
              <a:t> </a:t>
            </a:r>
            <a:r>
              <a:rPr lang="es-CL" b="0" dirty="0" err="1" smtClean="0"/>
              <a:t>run</a:t>
            </a:r>
            <a:r>
              <a:rPr lang="es-CL" b="0" dirty="0" smtClean="0"/>
              <a:t>.</a:t>
            </a:r>
            <a:endParaRPr lang="es-CL" b="0" dirty="0"/>
          </a:p>
          <a:p>
            <a:pPr>
              <a:buFont typeface="Arial" pitchFamily="34" charset="0"/>
              <a:buChar char="•"/>
            </a:pPr>
            <a:r>
              <a:rPr lang="es-CL" b="0" dirty="0" err="1" smtClean="0"/>
              <a:t>shout</a:t>
            </a:r>
            <a:r>
              <a:rPr lang="es-CL" b="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CL" b="0" dirty="0" err="1"/>
              <a:t>s</a:t>
            </a:r>
            <a:r>
              <a:rPr lang="es-CL" b="0" dirty="0" err="1" smtClean="0"/>
              <a:t>moke</a:t>
            </a:r>
            <a:r>
              <a:rPr lang="es-CL" b="0" dirty="0" smtClean="0"/>
              <a:t>.                                                                                                                          </a:t>
            </a:r>
            <a:endParaRPr lang="es-CL" b="0" dirty="0"/>
          </a:p>
          <a:p>
            <a:endParaRPr lang="es-CL" dirty="0"/>
          </a:p>
        </p:txBody>
      </p:sp>
      <p:pic>
        <p:nvPicPr>
          <p:cNvPr id="4" name="3 Imagen" descr="https://encrypted-tbn0.gstatic.com/images?q=tbn:ANd9GcQP-5DhB86JZOzGDIujYQj7RKa0aXmIMCIoCVyTTKGKCp357zkfFEmVKZG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45" y="2060848"/>
            <a:ext cx="2411207" cy="2448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2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73180"/>
              </p:ext>
            </p:extLst>
          </p:nvPr>
        </p:nvGraphicFramePr>
        <p:xfrm>
          <a:off x="1223629" y="998730"/>
          <a:ext cx="6696744" cy="5040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</a:tblGrid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CL" sz="2100" dirty="0" smtClean="0"/>
                        <a:t>Positive</a:t>
                      </a:r>
                      <a:endParaRPr lang="es-E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100" dirty="0" err="1" smtClean="0"/>
                        <a:t>Negative</a:t>
                      </a:r>
                      <a:endParaRPr lang="es-E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100" dirty="0" err="1" smtClean="0"/>
                        <a:t>Question</a:t>
                      </a:r>
                      <a:endParaRPr lang="es-ES" sz="2100" dirty="0"/>
                    </a:p>
                  </a:txBody>
                  <a:tcPr marL="68580" marR="68580" marT="34290" marB="34290"/>
                </a:tc>
              </a:tr>
              <a:tr h="1165860">
                <a:tc>
                  <a:txBody>
                    <a:bodyPr/>
                    <a:lstStyle/>
                    <a:p>
                      <a:r>
                        <a:rPr lang="es-CL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Subject</a:t>
                      </a:r>
                      <a:r>
                        <a:rPr lang="es-CL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CL" sz="2400" b="1" baseline="0" dirty="0" smtClean="0">
                          <a:solidFill>
                            <a:srgbClr val="FF0000"/>
                          </a:solidFill>
                        </a:rPr>
                        <a:t> +</a:t>
                      </a:r>
                      <a:r>
                        <a:rPr lang="es-CL" sz="2400" b="1" baseline="0" dirty="0" err="1" smtClean="0">
                          <a:solidFill>
                            <a:srgbClr val="FF0000"/>
                          </a:solidFill>
                        </a:rPr>
                        <a:t>must</a:t>
                      </a:r>
                      <a:r>
                        <a:rPr lang="es-CL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main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verb</a:t>
                      </a:r>
                      <a:endParaRPr lang="es-ES" sz="24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Subject</a:t>
                      </a:r>
                      <a:r>
                        <a:rPr lang="es-CL" sz="1800" b="1" baseline="0" dirty="0" smtClean="0">
                          <a:solidFill>
                            <a:schemeClr val="accent2"/>
                          </a:solidFill>
                        </a:rPr>
                        <a:t> + </a:t>
                      </a:r>
                      <a:r>
                        <a:rPr lang="es-CL" sz="1800" b="1" baseline="0" dirty="0" err="1" smtClean="0">
                          <a:solidFill>
                            <a:schemeClr val="accent2"/>
                          </a:solidFill>
                        </a:rPr>
                        <a:t>mustn´t</a:t>
                      </a:r>
                      <a:r>
                        <a:rPr lang="es-CL" sz="1800" b="1" baseline="0" dirty="0" smtClean="0">
                          <a:solidFill>
                            <a:schemeClr val="accent2"/>
                          </a:solidFill>
                        </a:rPr>
                        <a:t> +</a:t>
                      </a:r>
                      <a:r>
                        <a:rPr lang="es-CL" sz="1800" b="1" baseline="0" dirty="0" err="1" smtClean="0">
                          <a:solidFill>
                            <a:srgbClr val="7030A0"/>
                          </a:solidFill>
                        </a:rPr>
                        <a:t>main</a:t>
                      </a:r>
                      <a:r>
                        <a:rPr lang="es-CL" sz="18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1800" b="1" baseline="0" dirty="0" err="1" smtClean="0">
                          <a:solidFill>
                            <a:srgbClr val="7030A0"/>
                          </a:solidFill>
                        </a:rPr>
                        <a:t>verb</a:t>
                      </a:r>
                      <a:endParaRPr lang="es-ES" sz="18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2400" dirty="0" err="1" smtClean="0">
                          <a:solidFill>
                            <a:srgbClr val="FF0000"/>
                          </a:solidFill>
                        </a:rPr>
                        <a:t>Must</a:t>
                      </a:r>
                      <a:r>
                        <a:rPr lang="es-ES" sz="2400" baseline="0" dirty="0" smtClean="0">
                          <a:solidFill>
                            <a:srgbClr val="7030A0"/>
                          </a:solidFill>
                        </a:rPr>
                        <a:t> + </a:t>
                      </a:r>
                      <a:r>
                        <a:rPr lang="es-ES" sz="2400" baseline="0" dirty="0" err="1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r>
                        <a:rPr lang="es-ES" sz="2400" baseline="0" dirty="0" smtClean="0">
                          <a:solidFill>
                            <a:srgbClr val="7030A0"/>
                          </a:solidFill>
                        </a:rPr>
                        <a:t> + </a:t>
                      </a:r>
                      <a:r>
                        <a:rPr lang="es-ES" sz="2400" baseline="0" dirty="0" err="1" smtClean="0">
                          <a:solidFill>
                            <a:srgbClr val="7030A0"/>
                          </a:solidFill>
                        </a:rPr>
                        <a:t>main</a:t>
                      </a:r>
                      <a:r>
                        <a:rPr lang="es-ES" sz="24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ES" sz="2400" baseline="0" dirty="0" err="1" smtClean="0">
                          <a:solidFill>
                            <a:srgbClr val="7030A0"/>
                          </a:solidFill>
                        </a:rPr>
                        <a:t>verb</a:t>
                      </a:r>
                      <a:r>
                        <a:rPr lang="es-ES" sz="24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es-ES" sz="24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375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 err="1" smtClean="0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CL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FF0000"/>
                          </a:solidFill>
                        </a:rPr>
                        <a:t>must</a:t>
                      </a:r>
                      <a:r>
                        <a:rPr lang="es-CL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listen to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your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parents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. </a:t>
                      </a:r>
                      <a:r>
                        <a:rPr lang="es-CL" sz="2400" b="1" dirty="0" err="1" smtClean="0">
                          <a:solidFill>
                            <a:schemeClr val="bg1"/>
                          </a:solidFill>
                        </a:rPr>
                        <a:t>love</a:t>
                      </a:r>
                      <a:r>
                        <a:rPr lang="es-CL" sz="2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L" sz="2400" b="1" dirty="0" err="1" smtClean="0">
                          <a:solidFill>
                            <a:schemeClr val="bg1"/>
                          </a:solidFill>
                        </a:rPr>
                        <a:t>song</a:t>
                      </a:r>
                      <a:r>
                        <a:rPr lang="es-CL" sz="24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s-ES" sz="2400" dirty="0" smtClean="0"/>
                    </a:p>
                    <a:p>
                      <a:endParaRPr lang="es-CL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baseline="0" dirty="0" err="1" smtClean="0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es-CL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FF0000"/>
                          </a:solidFill>
                        </a:rPr>
                        <a:t>must</a:t>
                      </a:r>
                      <a:r>
                        <a:rPr lang="es-CL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wear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a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helmet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when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they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ride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their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bikes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. </a:t>
                      </a:r>
                      <a:r>
                        <a:rPr lang="es-CL" sz="2400" b="1" dirty="0" smtClean="0">
                          <a:solidFill>
                            <a:schemeClr val="bg1"/>
                          </a:solidFill>
                        </a:rPr>
                        <a:t>City.</a:t>
                      </a:r>
                      <a:endParaRPr lang="es-ES" sz="2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You</a:t>
                      </a:r>
                      <a:r>
                        <a:rPr lang="es-CL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FF0000"/>
                          </a:solidFill>
                        </a:rPr>
                        <a:t>mustn´t</a:t>
                      </a:r>
                      <a:r>
                        <a:rPr lang="es-CL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use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your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cell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phone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when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you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drive</a:t>
                      </a:r>
                      <a:r>
                        <a:rPr lang="es-CL" sz="2400" b="1" baseline="0" smtClean="0">
                          <a:solidFill>
                            <a:srgbClr val="7030A0"/>
                          </a:solidFill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baseline="0" smtClean="0">
                          <a:solidFill>
                            <a:schemeClr val="tx1"/>
                          </a:solidFill>
                        </a:rPr>
                        <a:t>They </a:t>
                      </a:r>
                      <a:r>
                        <a:rPr lang="es-CL" sz="2400" b="1" baseline="0" smtClean="0">
                          <a:solidFill>
                            <a:srgbClr val="FF0000"/>
                          </a:solidFill>
                        </a:rPr>
                        <a:t>mustn´t </a:t>
                      </a:r>
                      <a:r>
                        <a:rPr lang="es-CL" sz="2400" b="1" baseline="0" smtClean="0">
                          <a:solidFill>
                            <a:srgbClr val="7030A0"/>
                          </a:solidFill>
                        </a:rPr>
                        <a:t>forget their helmets when they ride their bikes. </a:t>
                      </a:r>
                      <a:endParaRPr lang="es-E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baseline="0" dirty="0" err="1" smtClean="0">
                          <a:solidFill>
                            <a:srgbClr val="FF0000"/>
                          </a:solidFill>
                        </a:rPr>
                        <a:t>Must</a:t>
                      </a:r>
                      <a:r>
                        <a:rPr lang="es-CL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chemeClr val="tx1"/>
                          </a:solidFill>
                        </a:rPr>
                        <a:t>we</a:t>
                      </a:r>
                      <a:r>
                        <a:rPr lang="es-CL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memorize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the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rgbClr val="7030A0"/>
                          </a:solidFill>
                        </a:rPr>
                        <a:t>presentation</a:t>
                      </a:r>
                      <a:r>
                        <a:rPr lang="es-CL" sz="2400" b="1" baseline="0" dirty="0" smtClean="0">
                          <a:solidFill>
                            <a:srgbClr val="7030A0"/>
                          </a:solidFill>
                        </a:rPr>
                        <a:t>? </a:t>
                      </a:r>
                      <a:r>
                        <a:rPr lang="es-CL" sz="2400" b="1" baseline="0" dirty="0" smtClean="0">
                          <a:solidFill>
                            <a:schemeClr val="bg1"/>
                          </a:solidFill>
                        </a:rPr>
                        <a:t>a </a:t>
                      </a:r>
                      <a:r>
                        <a:rPr lang="es-CL" sz="2400" b="1" baseline="0" dirty="0" err="1" smtClean="0">
                          <a:solidFill>
                            <a:schemeClr val="bg1"/>
                          </a:solidFill>
                        </a:rPr>
                        <a:t>love</a:t>
                      </a:r>
                      <a:r>
                        <a:rPr lang="es-CL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L" sz="2400" b="1" baseline="0" dirty="0" err="1" smtClean="0">
                          <a:solidFill>
                            <a:schemeClr val="bg1"/>
                          </a:solidFill>
                        </a:rPr>
                        <a:t>song</a:t>
                      </a:r>
                      <a:r>
                        <a:rPr lang="es-CL" sz="2400" b="1" baseline="0" dirty="0" smtClean="0">
                          <a:solidFill>
                            <a:schemeClr val="bg1"/>
                          </a:solidFill>
                        </a:rPr>
                        <a:t>? </a:t>
                      </a:r>
                      <a:endParaRPr lang="es-CL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E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s-ES" sz="2400" dirty="0" err="1" smtClean="0">
                          <a:solidFill>
                            <a:srgbClr val="FF0000"/>
                          </a:solidFill>
                        </a:rPr>
                        <a:t>Must</a:t>
                      </a:r>
                      <a:r>
                        <a:rPr lang="es-E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sz="2400" baseline="0" dirty="0" err="1" smtClean="0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es-E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2400" baseline="0" dirty="0" err="1" smtClean="0">
                          <a:solidFill>
                            <a:srgbClr val="7030A0"/>
                          </a:solidFill>
                        </a:rPr>
                        <a:t>buy</a:t>
                      </a:r>
                      <a:r>
                        <a:rPr lang="es-ES" sz="2400" baseline="0" dirty="0" smtClean="0">
                          <a:solidFill>
                            <a:srgbClr val="7030A0"/>
                          </a:solidFill>
                        </a:rPr>
                        <a:t> tickets in </a:t>
                      </a:r>
                      <a:r>
                        <a:rPr lang="es-ES" sz="2400" baseline="0" dirty="0" err="1" smtClean="0">
                          <a:solidFill>
                            <a:srgbClr val="7030A0"/>
                          </a:solidFill>
                        </a:rPr>
                        <a:t>advance</a:t>
                      </a:r>
                      <a:r>
                        <a:rPr lang="es-ES" sz="24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ES" sz="2400" baseline="0" dirty="0" err="1" smtClean="0">
                          <a:solidFill>
                            <a:srgbClr val="7030A0"/>
                          </a:solidFill>
                        </a:rPr>
                        <a:t>for</a:t>
                      </a:r>
                      <a:r>
                        <a:rPr lang="es-ES" sz="24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ES" sz="2400" baseline="0" dirty="0" err="1" smtClean="0">
                          <a:solidFill>
                            <a:srgbClr val="7030A0"/>
                          </a:solidFill>
                        </a:rPr>
                        <a:t>the</a:t>
                      </a:r>
                      <a:r>
                        <a:rPr lang="es-ES" sz="24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ES" sz="2400" baseline="0" dirty="0" err="1" smtClean="0">
                          <a:solidFill>
                            <a:srgbClr val="7030A0"/>
                          </a:solidFill>
                        </a:rPr>
                        <a:t>movie</a:t>
                      </a:r>
                      <a:r>
                        <a:rPr lang="es-ES" sz="2400" baseline="0" dirty="0" smtClean="0">
                          <a:solidFill>
                            <a:srgbClr val="7030A0"/>
                          </a:solidFill>
                        </a:rPr>
                        <a:t>? </a:t>
                      </a:r>
                      <a:endParaRPr lang="es-ES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301037" y="1510861"/>
            <a:ext cx="2214246" cy="1079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6" name="5 Rectángulo"/>
          <p:cNvSpPr/>
          <p:nvPr/>
        </p:nvSpPr>
        <p:spPr>
          <a:xfrm>
            <a:off x="3501435" y="2699210"/>
            <a:ext cx="2214246" cy="1456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7" name="6 Rectángulo"/>
          <p:cNvSpPr/>
          <p:nvPr/>
        </p:nvSpPr>
        <p:spPr>
          <a:xfrm>
            <a:off x="1234636" y="4182522"/>
            <a:ext cx="2214246" cy="1622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8" name="7 Rectángulo"/>
          <p:cNvSpPr/>
          <p:nvPr/>
        </p:nvSpPr>
        <p:spPr>
          <a:xfrm>
            <a:off x="3498702" y="1539410"/>
            <a:ext cx="2268252" cy="81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9" name="8 Rectángulo"/>
          <p:cNvSpPr/>
          <p:nvPr/>
        </p:nvSpPr>
        <p:spPr>
          <a:xfrm>
            <a:off x="5769687" y="2699210"/>
            <a:ext cx="2214246" cy="1516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rgbClr val="7030A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491881" y="4210598"/>
            <a:ext cx="2214246" cy="1738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1" name="10 Rectángulo"/>
          <p:cNvSpPr/>
          <p:nvPr/>
        </p:nvSpPr>
        <p:spPr>
          <a:xfrm>
            <a:off x="5779297" y="1527453"/>
            <a:ext cx="2214246" cy="1145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srgbClr val="00B05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239172" y="2699210"/>
            <a:ext cx="2214246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3" name="12 Rectángulo"/>
          <p:cNvSpPr/>
          <p:nvPr/>
        </p:nvSpPr>
        <p:spPr>
          <a:xfrm>
            <a:off x="5759406" y="4267963"/>
            <a:ext cx="2214246" cy="1738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</p:spTree>
    <p:extLst>
      <p:ext uri="{BB962C8B-B14F-4D97-AF65-F5344CB8AC3E}">
        <p14:creationId xmlns:p14="http://schemas.microsoft.com/office/powerpoint/2010/main" val="26154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 short </a:t>
            </a:r>
            <a:r>
              <a:rPr lang="es-CL" dirty="0" err="1" smtClean="0"/>
              <a:t>answers</a:t>
            </a:r>
            <a:r>
              <a:rPr lang="es-CL" dirty="0" smtClean="0"/>
              <a:t>… </a:t>
            </a:r>
            <a:endParaRPr lang="es-C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6" y="1719263"/>
            <a:ext cx="783448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609329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800" dirty="0" smtClean="0"/>
              <a:t>http://englishteacherloli.blogspot.com/2014/06/must-mustnt.html</a:t>
            </a:r>
            <a:endParaRPr lang="es-CL" sz="800" dirty="0"/>
          </a:p>
        </p:txBody>
      </p:sp>
    </p:spTree>
    <p:extLst>
      <p:ext uri="{BB962C8B-B14F-4D97-AF65-F5344CB8AC3E}">
        <p14:creationId xmlns:p14="http://schemas.microsoft.com/office/powerpoint/2010/main" val="25438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what’s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order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995743"/>
            <a:ext cx="7520940" cy="3579849"/>
          </a:xfrm>
        </p:spPr>
        <p:txBody>
          <a:bodyPr/>
          <a:lstStyle/>
          <a:p>
            <a:r>
              <a:rPr lang="en-US" dirty="0"/>
              <a:t>Put the words in the correct order to make rules for a museum. </a:t>
            </a:r>
            <a:endParaRPr lang="en-US" dirty="0" smtClean="0"/>
          </a:p>
          <a:p>
            <a:endParaRPr lang="es-CL" dirty="0"/>
          </a:p>
          <a:p>
            <a:pPr>
              <a:buFont typeface="+mj-lt"/>
              <a:buAutoNum type="arabicPeriod"/>
            </a:pPr>
            <a:r>
              <a:rPr lang="en-US" dirty="0" smtClean="0"/>
              <a:t> quiet- You- </a:t>
            </a:r>
            <a:r>
              <a:rPr lang="en-US" dirty="0"/>
              <a:t>must </a:t>
            </a:r>
            <a:r>
              <a:rPr lang="en-US" dirty="0" smtClean="0"/>
              <a:t>-be </a:t>
            </a:r>
            <a:r>
              <a:rPr lang="en-US" u="sng" dirty="0"/>
              <a:t>____You must be quiet</a:t>
            </a:r>
            <a:r>
              <a:rPr lang="en-US" u="sng" dirty="0" smtClean="0"/>
              <a:t>.______ </a:t>
            </a:r>
            <a:endParaRPr lang="es-CL" u="sng" dirty="0"/>
          </a:p>
          <a:p>
            <a:pPr>
              <a:buFont typeface="+mj-lt"/>
              <a:buAutoNum type="arabicPeriod"/>
            </a:pPr>
            <a:r>
              <a:rPr lang="en-US" dirty="0" smtClean="0"/>
              <a:t> take- You- photos- </a:t>
            </a:r>
            <a:r>
              <a:rPr lang="en-US" dirty="0"/>
              <a:t>mustn’t </a:t>
            </a:r>
            <a:r>
              <a:rPr lang="en-US" dirty="0" smtClean="0"/>
              <a:t>_____________________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 must -be –You- careful _________________________</a:t>
            </a:r>
            <a:endParaRPr lang="es-CL" dirty="0"/>
          </a:p>
          <a:p>
            <a:pPr>
              <a:buFont typeface="+mj-lt"/>
              <a:buAutoNum type="arabicPeriod"/>
            </a:pPr>
            <a:r>
              <a:rPr lang="en-US" dirty="0" smtClean="0"/>
              <a:t> You- touch- mustn’t- </a:t>
            </a:r>
            <a:r>
              <a:rPr lang="en-US" dirty="0"/>
              <a:t>exhibits </a:t>
            </a:r>
            <a:r>
              <a:rPr lang="en-US" dirty="0" smtClean="0"/>
              <a:t>____________________</a:t>
            </a:r>
            <a:endParaRPr lang="es-CL" dirty="0"/>
          </a:p>
          <a:p>
            <a:pPr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run </a:t>
            </a:r>
            <a:r>
              <a:rPr lang="en-US" dirty="0" smtClean="0"/>
              <a:t>-mustn’t- You ______________________________</a:t>
            </a:r>
            <a:endParaRPr lang="es-CL" dirty="0"/>
          </a:p>
          <a:p>
            <a:pPr>
              <a:buFont typeface="+mj-lt"/>
              <a:buAutoNum type="arabicPeriod"/>
            </a:pPr>
            <a:r>
              <a:rPr lang="en-US" dirty="0" smtClean="0"/>
              <a:t> rules!- must- You- follow- </a:t>
            </a:r>
            <a:r>
              <a:rPr lang="en-US" dirty="0"/>
              <a:t>the </a:t>
            </a:r>
            <a:r>
              <a:rPr lang="en-US" dirty="0" smtClean="0"/>
              <a:t>_____________________ </a:t>
            </a:r>
            <a:endParaRPr lang="es-CL" dirty="0"/>
          </a:p>
          <a:p>
            <a:endParaRPr lang="es-CL" dirty="0"/>
          </a:p>
        </p:txBody>
      </p:sp>
      <p:pic>
        <p:nvPicPr>
          <p:cNvPr id="4" name="3 Imagen" descr="https://encrypted-tbn3.gstatic.com/images?q=tbn:ANd9GcQ2V180xTa4QH_jSTULJF-LiO-cd13VSWmsyk-ZEkwiNZ0pnnk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84784"/>
            <a:ext cx="2088232" cy="159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86" y="3594464"/>
            <a:ext cx="2143125" cy="2143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6" y="4005064"/>
            <a:ext cx="4358258" cy="26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What’s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order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the words in the correct order to make rules for a museum. </a:t>
            </a:r>
          </a:p>
          <a:p>
            <a:endParaRPr lang="es-CL" dirty="0"/>
          </a:p>
          <a:p>
            <a:pPr>
              <a:buFont typeface="+mj-lt"/>
              <a:buAutoNum type="arabicPeriod"/>
            </a:pPr>
            <a:r>
              <a:rPr lang="en-US" dirty="0" smtClean="0"/>
              <a:t>You </a:t>
            </a:r>
            <a:r>
              <a:rPr lang="en-US" dirty="0"/>
              <a:t>must be </a:t>
            </a:r>
            <a:r>
              <a:rPr lang="en-US" dirty="0" smtClean="0"/>
              <a:t>quiet</a:t>
            </a:r>
            <a:r>
              <a:rPr lang="en-US" dirty="0"/>
              <a:t>.</a:t>
            </a:r>
            <a:endParaRPr lang="es-CL" dirty="0"/>
          </a:p>
          <a:p>
            <a:pPr>
              <a:buFont typeface="+mj-lt"/>
              <a:buAutoNum type="arabicPeriod"/>
            </a:pPr>
            <a:r>
              <a:rPr lang="en-US" dirty="0" smtClean="0"/>
              <a:t>You mustn´t take photos.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You must be careful.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You mustn’t touch exhibits.</a:t>
            </a:r>
            <a:endParaRPr lang="es-CL" dirty="0"/>
          </a:p>
          <a:p>
            <a:pPr>
              <a:buFont typeface="+mj-lt"/>
              <a:buAutoNum type="arabicPeriod"/>
            </a:pPr>
            <a:r>
              <a:rPr lang="en-US" dirty="0" smtClean="0"/>
              <a:t>You mustn´t run.</a:t>
            </a:r>
            <a:endParaRPr lang="es-CL" dirty="0"/>
          </a:p>
          <a:p>
            <a:r>
              <a:rPr lang="es-CL" dirty="0" smtClean="0"/>
              <a:t>6.   </a:t>
            </a:r>
            <a:r>
              <a:rPr lang="es-CL" dirty="0" err="1" smtClean="0"/>
              <a:t>You</a:t>
            </a:r>
            <a:r>
              <a:rPr lang="es-CL" dirty="0" smtClean="0"/>
              <a:t> </a:t>
            </a:r>
            <a:r>
              <a:rPr lang="es-CL" dirty="0" err="1" smtClean="0"/>
              <a:t>must</a:t>
            </a:r>
            <a:r>
              <a:rPr lang="es-CL" dirty="0" smtClean="0"/>
              <a:t> </a:t>
            </a:r>
            <a:r>
              <a:rPr lang="es-CL" dirty="0" err="1" smtClean="0"/>
              <a:t>follow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rules.                                           </a:t>
            </a:r>
            <a:endParaRPr lang="es-CL" dirty="0"/>
          </a:p>
        </p:txBody>
      </p:sp>
      <p:pic>
        <p:nvPicPr>
          <p:cNvPr id="4" name="3 Imagen" descr="https://encrypted-tbn3.gstatic.com/images?q=tbn:ANd9GcQ2V180xTa4QH_jSTULJF-LiO-cd13VSWmsyk-ZEkwiNZ0pnnk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2181225" cy="140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66860"/>
            <a:ext cx="2143125" cy="2143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74147"/>
            <a:ext cx="4358258" cy="26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322</TotalTime>
  <Words>592</Words>
  <Application>Microsoft Office PowerPoint</Application>
  <PresentationFormat>Presentación en pantalla (4:3)</PresentationFormat>
  <Paragraphs>112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Tunga</vt:lpstr>
      <vt:lpstr>Wingdings</vt:lpstr>
      <vt:lpstr>Ángulos</vt:lpstr>
      <vt:lpstr>MUST/ MUSTN’T</vt:lpstr>
      <vt:lpstr>When do we use must/ musn’t?</vt:lpstr>
      <vt:lpstr>At school</vt:lpstr>
      <vt:lpstr>AT HOME</vt:lpstr>
      <vt:lpstr>IN the Hospital</vt:lpstr>
      <vt:lpstr>Presentación de PowerPoint</vt:lpstr>
      <vt:lpstr>In short answers… </vt:lpstr>
      <vt:lpstr>what’s the order?</vt:lpstr>
      <vt:lpstr>What’s the order?</vt:lpstr>
      <vt:lpstr>Let’s practice!</vt:lpstr>
      <vt:lpstr>Let’s practice!</vt:lpstr>
      <vt:lpstr>Let’s practice!!!</vt:lpstr>
      <vt:lpstr>In your notebook,copy and complete these sentences using must/ mustn’t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MUST/ MUSTN’T</dc:title>
  <dc:creator>Gabriela</dc:creator>
  <cp:lastModifiedBy>Mary  Pullano  (CHACE)</cp:lastModifiedBy>
  <cp:revision>32</cp:revision>
  <dcterms:created xsi:type="dcterms:W3CDTF">2014-08-10T21:47:50Z</dcterms:created>
  <dcterms:modified xsi:type="dcterms:W3CDTF">2016-07-06T16:11:13Z</dcterms:modified>
</cp:coreProperties>
</file>