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58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B3ECAB2-86CB-44DB-B881-D8054FC3B5A0}" type="datetimeFigureOut">
              <a:rPr lang="es-CL" smtClean="0"/>
              <a:t>28-06-2016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7913C71-5F72-446A-ADBF-C12BA70761A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 smtClean="0"/>
              <a:t>Obligation</a:t>
            </a:r>
            <a:r>
              <a:rPr lang="es-CL" dirty="0" smtClean="0"/>
              <a:t> and </a:t>
            </a:r>
            <a:r>
              <a:rPr lang="es-CL" dirty="0" err="1" smtClean="0"/>
              <a:t>prohibition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Must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mustn’t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22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How</a:t>
            </a:r>
            <a:r>
              <a:rPr lang="es-CL" dirty="0" smtClean="0"/>
              <a:t> do </a:t>
            </a:r>
            <a:r>
              <a:rPr lang="es-CL" dirty="0" err="1" smtClean="0"/>
              <a:t>we</a:t>
            </a:r>
            <a:r>
              <a:rPr lang="es-CL" dirty="0" smtClean="0"/>
              <a:t> use </a:t>
            </a:r>
            <a:r>
              <a:rPr lang="es-CL" dirty="0" err="1" smtClean="0"/>
              <a:t>must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musn’t</a:t>
            </a:r>
            <a:endParaRPr lang="es-C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33" y="1719263"/>
            <a:ext cx="5869733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95536" y="6165304"/>
            <a:ext cx="9476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800" dirty="0" smtClean="0"/>
              <a:t>cristinamolero.es</a:t>
            </a:r>
            <a:endParaRPr lang="es-CL" sz="800" dirty="0"/>
          </a:p>
        </p:txBody>
      </p:sp>
    </p:spTree>
    <p:extLst>
      <p:ext uri="{BB962C8B-B14F-4D97-AF65-F5344CB8AC3E}">
        <p14:creationId xmlns:p14="http://schemas.microsoft.com/office/powerpoint/2010/main" val="37482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50000"/>
              </a:lnSpc>
            </a:pPr>
            <a:r>
              <a:rPr lang="en-US" dirty="0"/>
              <a:t>You must wash your hands before lunch</a:t>
            </a:r>
            <a:r>
              <a:rPr lang="en-US" dirty="0" smtClean="0"/>
              <a:t>. 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mustn’t listen to your parents</a:t>
            </a:r>
            <a:r>
              <a:rPr lang="en-US" dirty="0" smtClean="0"/>
              <a:t>.	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 break the windows at school</a:t>
            </a:r>
            <a:r>
              <a:rPr lang="en-US" dirty="0" smtClean="0"/>
              <a:t>.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 eat lots of sweets if you want to lose some weight</a:t>
            </a:r>
            <a:r>
              <a:rPr lang="en-US" dirty="0" smtClean="0"/>
              <a:t>.</a:t>
            </a:r>
          </a:p>
          <a:p>
            <a:pPr marL="45720" indent="0">
              <a:lnSpc>
                <a:spcPct val="2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 feed your dog every day</a:t>
            </a:r>
            <a:r>
              <a:rPr lang="en-US" dirty="0" smtClean="0"/>
              <a:t>.			_______</a:t>
            </a:r>
            <a:endParaRPr lang="en-US" dirty="0"/>
          </a:p>
          <a:p>
            <a:pPr marL="45720" indent="0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Are </a:t>
            </a:r>
            <a:r>
              <a:rPr lang="es-CL" dirty="0" err="1" smtClean="0"/>
              <a:t>these</a:t>
            </a:r>
            <a:r>
              <a:rPr lang="es-CL" dirty="0" smtClean="0"/>
              <a:t> </a:t>
            </a:r>
            <a:r>
              <a:rPr lang="es-CL" dirty="0" err="1" smtClean="0"/>
              <a:t>sentences</a:t>
            </a:r>
            <a:r>
              <a:rPr lang="es-CL" dirty="0" smtClean="0"/>
              <a:t> true (t) </a:t>
            </a:r>
            <a:r>
              <a:rPr lang="es-CL" dirty="0" err="1" smtClean="0"/>
              <a:t>or</a:t>
            </a:r>
            <a:r>
              <a:rPr lang="es-CL" dirty="0" smtClean="0"/>
              <a:t> false (f)?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88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50000"/>
              </a:lnSpc>
            </a:pPr>
            <a:r>
              <a:rPr lang="en-US" dirty="0"/>
              <a:t>You must wash your hands before lunch</a:t>
            </a:r>
            <a:r>
              <a:rPr lang="en-US" dirty="0" smtClean="0"/>
              <a:t>. 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mustn’t listen to your parents</a:t>
            </a:r>
            <a:r>
              <a:rPr lang="en-US" dirty="0" smtClean="0"/>
              <a:t>.	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 break the windows at school</a:t>
            </a:r>
            <a:r>
              <a:rPr lang="en-US" dirty="0" smtClean="0"/>
              <a:t>.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 eat lots of sweets if you want to lose some weight</a:t>
            </a:r>
            <a:r>
              <a:rPr lang="en-US" dirty="0" smtClean="0"/>
              <a:t>.</a:t>
            </a:r>
          </a:p>
          <a:p>
            <a:pPr marL="45720" indent="0">
              <a:lnSpc>
                <a:spcPct val="25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					_______</a:t>
            </a:r>
            <a:endParaRPr lang="en-US" dirty="0"/>
          </a:p>
          <a:p>
            <a:pPr>
              <a:lnSpc>
                <a:spcPct val="250000"/>
              </a:lnSpc>
            </a:pPr>
            <a:r>
              <a:rPr lang="en-US" dirty="0"/>
              <a:t>You must feed your dog every day</a:t>
            </a:r>
            <a:r>
              <a:rPr lang="en-US" dirty="0" smtClean="0"/>
              <a:t>.			_______</a:t>
            </a:r>
            <a:endParaRPr lang="en-US" dirty="0"/>
          </a:p>
          <a:p>
            <a:pPr marL="45720" indent="0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Are </a:t>
            </a:r>
            <a:r>
              <a:rPr lang="es-CL" dirty="0" err="1" smtClean="0"/>
              <a:t>these</a:t>
            </a:r>
            <a:r>
              <a:rPr lang="es-CL" dirty="0" smtClean="0"/>
              <a:t> </a:t>
            </a:r>
            <a:r>
              <a:rPr lang="es-CL" dirty="0" err="1" smtClean="0"/>
              <a:t>sentences</a:t>
            </a:r>
            <a:r>
              <a:rPr lang="es-CL" dirty="0" smtClean="0"/>
              <a:t> true (t) </a:t>
            </a:r>
            <a:r>
              <a:rPr lang="es-CL" dirty="0" err="1" smtClean="0"/>
              <a:t>or</a:t>
            </a:r>
            <a:r>
              <a:rPr lang="es-CL" dirty="0" smtClean="0"/>
              <a:t> false (f)?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7020272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6980107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974726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7020272" y="46531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974726" y="54452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820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must</a:t>
            </a:r>
            <a:r>
              <a:rPr lang="es-CL" dirty="0" smtClean="0"/>
              <a:t> </a:t>
            </a:r>
            <a:r>
              <a:rPr lang="es-CL" dirty="0" err="1" smtClean="0"/>
              <a:t>or</a:t>
            </a:r>
            <a:r>
              <a:rPr lang="es-CL" dirty="0" smtClean="0"/>
              <a:t> </a:t>
            </a:r>
            <a:r>
              <a:rPr lang="es-CL" dirty="0" err="1" smtClean="0"/>
              <a:t>mustn’t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do?</a:t>
            </a:r>
            <a:endParaRPr lang="es-C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50878"/>
            <a:ext cx="4190630" cy="530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932040" y="1772816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L" dirty="0" err="1" smtClean="0"/>
              <a:t>Write</a:t>
            </a:r>
            <a:r>
              <a:rPr lang="es-CL" dirty="0" smtClean="0"/>
              <a:t> </a:t>
            </a:r>
            <a:r>
              <a:rPr lang="es-CL" dirty="0" err="1" smtClean="0"/>
              <a:t>sentences</a:t>
            </a:r>
            <a:r>
              <a:rPr lang="es-CL" dirty="0" smtClean="0"/>
              <a:t> in </a:t>
            </a:r>
            <a:r>
              <a:rPr lang="es-CL" dirty="0" err="1" smtClean="0"/>
              <a:t>your</a:t>
            </a:r>
            <a:r>
              <a:rPr lang="es-CL" dirty="0" smtClean="0"/>
              <a:t> notebook </a:t>
            </a:r>
            <a:r>
              <a:rPr lang="es-CL" dirty="0" err="1" smtClean="0"/>
              <a:t>related</a:t>
            </a:r>
            <a:r>
              <a:rPr lang="es-CL" dirty="0" smtClean="0"/>
              <a:t> to </a:t>
            </a:r>
            <a:r>
              <a:rPr lang="es-CL" dirty="0" err="1" smtClean="0"/>
              <a:t>these</a:t>
            </a:r>
            <a:r>
              <a:rPr lang="es-CL" dirty="0" smtClean="0"/>
              <a:t> </a:t>
            </a:r>
            <a:r>
              <a:rPr lang="es-CL" dirty="0" err="1" smtClean="0"/>
              <a:t>pictures</a:t>
            </a:r>
            <a:r>
              <a:rPr lang="es-CL" dirty="0" smtClean="0"/>
              <a:t>. </a:t>
            </a:r>
          </a:p>
          <a:p>
            <a:r>
              <a:rPr lang="es-CL" dirty="0" smtClean="0"/>
              <a:t>Ex: </a:t>
            </a:r>
          </a:p>
          <a:p>
            <a:r>
              <a:rPr lang="es-CL" dirty="0" smtClean="0"/>
              <a:t>1. </a:t>
            </a:r>
            <a:r>
              <a:rPr lang="es-CL" dirty="0" err="1" smtClean="0"/>
              <a:t>You</a:t>
            </a:r>
            <a:r>
              <a:rPr lang="es-CL" dirty="0" smtClean="0"/>
              <a:t> </a:t>
            </a:r>
            <a:r>
              <a:rPr lang="es-CL" u="sng" dirty="0" err="1" smtClean="0"/>
              <a:t>musn’t</a:t>
            </a:r>
            <a:r>
              <a:rPr lang="es-CL" u="sng" dirty="0" smtClean="0"/>
              <a:t> listen </a:t>
            </a:r>
            <a:r>
              <a:rPr lang="es-CL" dirty="0" smtClean="0"/>
              <a:t>to </a:t>
            </a:r>
            <a:r>
              <a:rPr lang="es-CL" dirty="0" err="1" smtClean="0"/>
              <a:t>music</a:t>
            </a:r>
            <a:r>
              <a:rPr lang="es-CL" dirty="0" smtClean="0"/>
              <a:t> </a:t>
            </a:r>
            <a:r>
              <a:rPr lang="es-CL" dirty="0" err="1" smtClean="0"/>
              <a:t>during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test.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7237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She is ill, so she_________ see the doctor.</a:t>
            </a:r>
          </a:p>
          <a:p>
            <a:pPr>
              <a:lnSpc>
                <a:spcPct val="200000"/>
              </a:lnSpc>
            </a:pPr>
            <a:r>
              <a:rPr lang="en-US" dirty="0"/>
              <a:t>It is raining. You_________ take your umbrella.</a:t>
            </a:r>
          </a:p>
          <a:p>
            <a:pPr>
              <a:lnSpc>
                <a:spcPct val="200000"/>
              </a:lnSpc>
            </a:pPr>
            <a:r>
              <a:rPr lang="en-US" dirty="0"/>
              <a:t>This is a secret. You_________ tell anybody.</a:t>
            </a:r>
          </a:p>
          <a:p>
            <a:pPr>
              <a:lnSpc>
                <a:spcPct val="200000"/>
              </a:lnSpc>
            </a:pPr>
            <a:r>
              <a:rPr lang="en-US" dirty="0"/>
              <a:t>You _________ make noise in the library.</a:t>
            </a:r>
          </a:p>
          <a:p>
            <a:pPr>
              <a:lnSpc>
                <a:spcPct val="200000"/>
              </a:lnSpc>
            </a:pPr>
            <a:r>
              <a:rPr lang="en-US" dirty="0"/>
              <a:t>We _________ hurry  or we will miss the bus.</a:t>
            </a:r>
          </a:p>
          <a:p>
            <a:pPr>
              <a:lnSpc>
                <a:spcPct val="200000"/>
              </a:lnSpc>
            </a:pPr>
            <a:r>
              <a:rPr lang="en-US" dirty="0"/>
              <a:t>You ________ eat fruit and vegetables to be healthy.</a:t>
            </a:r>
          </a:p>
          <a:p>
            <a:pPr>
              <a:lnSpc>
                <a:spcPct val="200000"/>
              </a:lnSpc>
            </a:pPr>
            <a:r>
              <a:rPr lang="en-US" dirty="0"/>
              <a:t>The baby is sleeping. You __________ shout.</a:t>
            </a:r>
          </a:p>
          <a:p>
            <a:pPr marL="45720" indent="0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dirty="0" smtClean="0"/>
              <a:t>In </a:t>
            </a:r>
            <a:r>
              <a:rPr lang="es-CL" sz="2800" dirty="0" err="1" smtClean="0"/>
              <a:t>your</a:t>
            </a:r>
            <a:r>
              <a:rPr lang="es-CL" sz="2800" dirty="0" smtClean="0"/>
              <a:t> </a:t>
            </a:r>
            <a:r>
              <a:rPr lang="es-CL" sz="2800" dirty="0" err="1" smtClean="0"/>
              <a:t>notebook,copy</a:t>
            </a:r>
            <a:r>
              <a:rPr lang="es-CL" sz="2800" dirty="0" smtClean="0"/>
              <a:t> and complete </a:t>
            </a:r>
            <a:r>
              <a:rPr lang="es-CL" sz="2800" dirty="0" err="1" smtClean="0"/>
              <a:t>these</a:t>
            </a:r>
            <a:r>
              <a:rPr lang="es-CL" sz="2800" dirty="0" smtClean="0"/>
              <a:t> </a:t>
            </a:r>
            <a:r>
              <a:rPr lang="es-CL" sz="2800" dirty="0" err="1" smtClean="0"/>
              <a:t>sentences</a:t>
            </a:r>
            <a:r>
              <a:rPr lang="es-CL" sz="2800" dirty="0" smtClean="0"/>
              <a:t> </a:t>
            </a:r>
            <a:r>
              <a:rPr lang="es-CL" sz="2800" dirty="0" err="1" smtClean="0"/>
              <a:t>using</a:t>
            </a:r>
            <a:r>
              <a:rPr lang="es-CL" sz="2800" dirty="0" smtClean="0"/>
              <a:t> </a:t>
            </a:r>
            <a:r>
              <a:rPr lang="es-CL" sz="2800" dirty="0" err="1" smtClean="0"/>
              <a:t>must</a:t>
            </a:r>
            <a:r>
              <a:rPr lang="es-CL" sz="2800" dirty="0" smtClean="0"/>
              <a:t>/ </a:t>
            </a:r>
            <a:r>
              <a:rPr lang="es-CL" sz="2800" dirty="0" err="1" smtClean="0"/>
              <a:t>mustn’t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5314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She is ill, so she_________ see the doctor.</a:t>
            </a:r>
          </a:p>
          <a:p>
            <a:pPr>
              <a:lnSpc>
                <a:spcPct val="200000"/>
              </a:lnSpc>
            </a:pPr>
            <a:r>
              <a:rPr lang="en-US" dirty="0"/>
              <a:t>It is raining. You_________ take your umbrella.</a:t>
            </a:r>
          </a:p>
          <a:p>
            <a:pPr>
              <a:lnSpc>
                <a:spcPct val="200000"/>
              </a:lnSpc>
            </a:pPr>
            <a:r>
              <a:rPr lang="en-US" dirty="0"/>
              <a:t>This is a secret. You_________ tell anybody.</a:t>
            </a:r>
          </a:p>
          <a:p>
            <a:pPr>
              <a:lnSpc>
                <a:spcPct val="200000"/>
              </a:lnSpc>
            </a:pPr>
            <a:r>
              <a:rPr lang="en-US" dirty="0"/>
              <a:t>You _________ make noise in the library.</a:t>
            </a:r>
          </a:p>
          <a:p>
            <a:pPr>
              <a:lnSpc>
                <a:spcPct val="200000"/>
              </a:lnSpc>
            </a:pPr>
            <a:r>
              <a:rPr lang="en-US" dirty="0"/>
              <a:t>We _________ hurry  or we will miss the bus.</a:t>
            </a:r>
          </a:p>
          <a:p>
            <a:pPr>
              <a:lnSpc>
                <a:spcPct val="200000"/>
              </a:lnSpc>
            </a:pPr>
            <a:r>
              <a:rPr lang="en-US" dirty="0"/>
              <a:t>You ________ eat fruit and vegetables to be healthy.</a:t>
            </a:r>
          </a:p>
          <a:p>
            <a:pPr>
              <a:lnSpc>
                <a:spcPct val="200000"/>
              </a:lnSpc>
            </a:pPr>
            <a:r>
              <a:rPr lang="en-US" dirty="0"/>
              <a:t>The baby is sleeping. You __________ shout.</a:t>
            </a:r>
          </a:p>
          <a:p>
            <a:pPr marL="45720" indent="0"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dirty="0" smtClean="0"/>
              <a:t>In </a:t>
            </a:r>
            <a:r>
              <a:rPr lang="es-CL" sz="2800" dirty="0" err="1" smtClean="0"/>
              <a:t>your</a:t>
            </a:r>
            <a:r>
              <a:rPr lang="es-CL" sz="2800" dirty="0" smtClean="0"/>
              <a:t> </a:t>
            </a:r>
            <a:r>
              <a:rPr lang="es-CL" sz="2800" dirty="0" err="1" smtClean="0"/>
              <a:t>notebook,copy</a:t>
            </a:r>
            <a:r>
              <a:rPr lang="es-CL" sz="2800" dirty="0" smtClean="0"/>
              <a:t> and complete </a:t>
            </a:r>
            <a:r>
              <a:rPr lang="es-CL" sz="2800" dirty="0" err="1" smtClean="0"/>
              <a:t>these</a:t>
            </a:r>
            <a:r>
              <a:rPr lang="es-CL" sz="2800" dirty="0" smtClean="0"/>
              <a:t> </a:t>
            </a:r>
            <a:r>
              <a:rPr lang="es-CL" sz="2800" dirty="0" err="1" smtClean="0"/>
              <a:t>sentences</a:t>
            </a:r>
            <a:r>
              <a:rPr lang="es-CL" sz="2800" dirty="0" smtClean="0"/>
              <a:t> </a:t>
            </a:r>
            <a:r>
              <a:rPr lang="es-CL" sz="2800" dirty="0" err="1" smtClean="0"/>
              <a:t>using</a:t>
            </a:r>
            <a:r>
              <a:rPr lang="es-CL" sz="2800" dirty="0" smtClean="0"/>
              <a:t> </a:t>
            </a:r>
            <a:r>
              <a:rPr lang="es-CL" sz="2800" dirty="0" err="1" smtClean="0"/>
              <a:t>must</a:t>
            </a:r>
            <a:r>
              <a:rPr lang="es-CL" sz="2800" dirty="0" smtClean="0"/>
              <a:t>/ </a:t>
            </a:r>
            <a:r>
              <a:rPr lang="es-CL" sz="2800" dirty="0" err="1" smtClean="0"/>
              <a:t>mustn’t</a:t>
            </a:r>
            <a:endParaRPr lang="es-CL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843808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must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969123" y="244346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must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3311860" y="29969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m</a:t>
            </a:r>
            <a:r>
              <a:rPr lang="es-CL" dirty="0" err="1" smtClean="0"/>
              <a:t>ustn’t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3648" y="36450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m</a:t>
            </a:r>
            <a:r>
              <a:rPr lang="es-CL" dirty="0" err="1" smtClean="0"/>
              <a:t>ustn’t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1368089" y="42210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must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1368089" y="48691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must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99206" y="54452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m</a:t>
            </a:r>
            <a:r>
              <a:rPr lang="es-CL" dirty="0" err="1" smtClean="0"/>
              <a:t>ustn’t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980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04864"/>
            <a:ext cx="5425901" cy="359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835696" y="5877272"/>
            <a:ext cx="11224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800" dirty="0" smtClean="0"/>
              <a:t>www.callcentre.co.uk</a:t>
            </a:r>
            <a:endParaRPr lang="es-CL" sz="800" dirty="0"/>
          </a:p>
        </p:txBody>
      </p:sp>
    </p:spTree>
    <p:extLst>
      <p:ext uri="{BB962C8B-B14F-4D97-AF65-F5344CB8AC3E}">
        <p14:creationId xmlns:p14="http://schemas.microsoft.com/office/powerpoint/2010/main" val="1247430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70</TotalTime>
  <Words>255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Franklin Gothic Medium</vt:lpstr>
      <vt:lpstr>Wingdings</vt:lpstr>
      <vt:lpstr>Wingdings 2</vt:lpstr>
      <vt:lpstr>Cuadrícula</vt:lpstr>
      <vt:lpstr>Must or mustn’t</vt:lpstr>
      <vt:lpstr>How do we use must or musn’t</vt:lpstr>
      <vt:lpstr>Are these sentences true (t) or false (f)?</vt:lpstr>
      <vt:lpstr>Are these sentences true (t) or false (f)?</vt:lpstr>
      <vt:lpstr>What must or mustn’t we do?</vt:lpstr>
      <vt:lpstr>In your notebook,copy and complete these sentences using must/ mustn’t</vt:lpstr>
      <vt:lpstr>In your notebook,copy and complete these sentences using must/ mustn’t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 or mustn’t</dc:title>
  <dc:creator>Paola Andrea Bencich</dc:creator>
  <cp:lastModifiedBy>Mary  Pullano  (CHACE)</cp:lastModifiedBy>
  <cp:revision>11</cp:revision>
  <dcterms:created xsi:type="dcterms:W3CDTF">2015-07-06T17:30:54Z</dcterms:created>
  <dcterms:modified xsi:type="dcterms:W3CDTF">2016-06-28T21:13:36Z</dcterms:modified>
</cp:coreProperties>
</file>