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80" r:id="rId2"/>
    <p:sldId id="278" r:id="rId3"/>
    <p:sldId id="257" r:id="rId4"/>
    <p:sldId id="277" r:id="rId5"/>
    <p:sldId id="258" r:id="rId6"/>
    <p:sldId id="260" r:id="rId7"/>
    <p:sldId id="261" r:id="rId8"/>
    <p:sldId id="279" r:id="rId9"/>
    <p:sldId id="263" r:id="rId10"/>
    <p:sldId id="264" r:id="rId11"/>
    <p:sldId id="265" r:id="rId12"/>
    <p:sldId id="266" r:id="rId13"/>
    <p:sldId id="267" r:id="rId14"/>
    <p:sldId id="274" r:id="rId15"/>
    <p:sldId id="271" r:id="rId16"/>
    <p:sldId id="275" r:id="rId17"/>
    <p:sldId id="272" r:id="rId18"/>
    <p:sldId id="276" r:id="rId19"/>
    <p:sldId id="269" r:id="rId20"/>
    <p:sldId id="270" r:id="rId21"/>
    <p:sldId id="273" r:id="rId22"/>
    <p:sldId id="281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4" autoAdjust="0"/>
    <p:restoredTop sz="94660"/>
  </p:normalViewPr>
  <p:slideViewPr>
    <p:cSldViewPr>
      <p:cViewPr varScale="1">
        <p:scale>
          <a:sx n="70" d="100"/>
          <a:sy n="70" d="100"/>
        </p:scale>
        <p:origin x="5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11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Rectángulo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13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4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F6B4015-28A4-4995-9702-F19E027CE1E9}" type="datetimeFigureOut">
              <a:rPr lang="es-ES" smtClean="0"/>
              <a:pPr/>
              <a:t>04/10/2016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CC01EC-5E3E-4DFB-A263-2BCCC6B56A1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3.bp.blogspot.com/-0DhYjuTBXho/Tbnd53uVrgI/AAAAAAAAAA4/a2rXtauN8Mw/s1600/0511-1008-1618-5662_Cartoon_of_a_Bored_Kid_Doing_Homework_clipart_image.jpg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339752" y="1124744"/>
            <a:ext cx="6477000" cy="1828800"/>
          </a:xfrm>
        </p:spPr>
        <p:txBody>
          <a:bodyPr/>
          <a:lstStyle/>
          <a:p>
            <a:r>
              <a:rPr lang="es-ES" dirty="0" err="1" smtClean="0"/>
              <a:t>Personality</a:t>
            </a:r>
            <a:r>
              <a:rPr lang="es-ES" dirty="0" smtClean="0"/>
              <a:t> </a:t>
            </a:r>
            <a:r>
              <a:rPr lang="es-ES" dirty="0" err="1" smtClean="0"/>
              <a:t>Traits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Let´s</a:t>
            </a:r>
            <a:r>
              <a:rPr lang="es-CL" dirty="0" smtClean="0"/>
              <a:t> </a:t>
            </a:r>
            <a:r>
              <a:rPr lang="es-CL" dirty="0" err="1" smtClean="0"/>
              <a:t>practice</a:t>
            </a:r>
            <a:r>
              <a:rPr lang="es-CL" dirty="0" smtClean="0"/>
              <a:t>!</a:t>
            </a:r>
            <a:endParaRPr lang="es-ES" dirty="0"/>
          </a:p>
        </p:txBody>
      </p:sp>
      <p:sp>
        <p:nvSpPr>
          <p:cNvPr id="24578" name="AutoShape 2" descr="https://mail-attachment.googleusercontent.com/attachment/u/0/?saduie=AG9B_P-KHaqEGNh06Wf5AT3fbp6e&amp;attid=0.1&amp;disp=emb&amp;view=att&amp;th=1417aa28d200bd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https://mail-attachment.googleusercontent.com/attachment/u/0/?saduie=AG9B_P-KHaqEGNh06Wf5AT3fbp6e&amp;attid=0.1&amp;disp=emb&amp;view=att&amp;th=1417aa28d200bd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https://mail-attachment.googleusercontent.com/attachment/u/0/?saduie=AG9B_P-KHaqEGNh06Wf5AT3fbp6e&amp;attid=0.1&amp;disp=emb&amp;view=att&amp;th=1417aa28d200bd39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2" cstate="print"/>
          <a:srcRect b="69142"/>
          <a:stretch>
            <a:fillRect/>
          </a:stretch>
        </p:blipFill>
        <p:spPr bwMode="auto">
          <a:xfrm>
            <a:off x="683568" y="1916832"/>
            <a:ext cx="8049609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t="30264" b="29384"/>
          <a:stretch>
            <a:fillRect/>
          </a:stretch>
        </p:blipFill>
        <p:spPr bwMode="auto">
          <a:xfrm>
            <a:off x="611560" y="1700808"/>
            <a:ext cx="78583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 smtClean="0"/>
              <a:t>Opposites</a:t>
            </a:r>
            <a:r>
              <a:rPr lang="es-ES" dirty="0" smtClean="0"/>
              <a:t>! Can </a:t>
            </a:r>
            <a:r>
              <a:rPr lang="es-ES" dirty="0" err="1" smtClean="0"/>
              <a:t>you</a:t>
            </a:r>
            <a:r>
              <a:rPr lang="es-ES" dirty="0" smtClean="0"/>
              <a:t> complete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table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opposite</a:t>
            </a:r>
            <a:r>
              <a:rPr lang="es-ES" dirty="0" smtClean="0"/>
              <a:t> </a:t>
            </a:r>
            <a:r>
              <a:rPr lang="es-ES" dirty="0" err="1" smtClean="0"/>
              <a:t>traits</a:t>
            </a:r>
            <a:r>
              <a:rPr lang="es-ES" dirty="0" smtClean="0"/>
              <a:t>?  </a:t>
            </a:r>
            <a:endParaRPr lang="es-E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059303"/>
              </p:ext>
            </p:extLst>
          </p:nvPr>
        </p:nvGraphicFramePr>
        <p:xfrm>
          <a:off x="1475656" y="1988840"/>
          <a:ext cx="6552728" cy="38884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364"/>
                <a:gridCol w="3276364"/>
              </a:tblGrid>
              <a:tr h="555490">
                <a:tc>
                  <a:txBody>
                    <a:bodyPr/>
                    <a:lstStyle/>
                    <a:p>
                      <a:r>
                        <a:rPr lang="es-ES" sz="2800" dirty="0" err="1" smtClean="0">
                          <a:solidFill>
                            <a:schemeClr val="tx1"/>
                          </a:solidFill>
                        </a:rPr>
                        <a:t>relaxed</a:t>
                      </a:r>
                      <a:endParaRPr lang="es-E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disorganized</a:t>
                      </a:r>
                      <a:endParaRPr lang="es-ES" sz="2800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kind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polite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smtClean="0"/>
                        <a:t>miserable</a:t>
                      </a:r>
                      <a:endParaRPr lang="es-ES" sz="2800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friendly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</a:tr>
              <a:tr h="555490">
                <a:tc>
                  <a:txBody>
                    <a:bodyPr/>
                    <a:lstStyle/>
                    <a:p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dirty="0" err="1" smtClean="0"/>
                        <a:t>dishonest</a:t>
                      </a:r>
                      <a:endParaRPr lang="es-ES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5589240"/>
            <a:ext cx="78984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Cinderella cleans and orders the house. She is very_________________.</a:t>
            </a:r>
            <a:endParaRPr lang="es-CL" sz="2800" b="1" dirty="0"/>
          </a:p>
        </p:txBody>
      </p:sp>
      <p:pic>
        <p:nvPicPr>
          <p:cNvPr id="1028" name="Picture 4" descr="http://media.tumblr.com/tumblr_mbzwl2zOva1rtc9of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896" y="139511"/>
            <a:ext cx="5123781" cy="512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39952" y="6055636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Organized</a:t>
            </a:r>
            <a:r>
              <a:rPr lang="en-US" dirty="0" smtClean="0"/>
              <a:t>.</a:t>
            </a:r>
            <a:endParaRPr lang="es-C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25.media.tumblr.com/tumblr_lrkyzeVtcc1qm6oc3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66" y="260648"/>
            <a:ext cx="856741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5066" y="5301208"/>
            <a:ext cx="85674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 seven dwarfs work all day long. They are _____________________________.</a:t>
            </a:r>
            <a:endParaRPr lang="es-CL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39752" y="5824803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Hard workers.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2150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5517232"/>
            <a:ext cx="8626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Scar has no friends. He is not easy to talk to and thinks people are idiots. He is _______________________.</a:t>
            </a:r>
            <a:endParaRPr lang="es-CL" sz="2400" b="1" dirty="0"/>
          </a:p>
        </p:txBody>
      </p:sp>
      <p:pic>
        <p:nvPicPr>
          <p:cNvPr id="4104" name="Picture 8" descr="http://31.media.tumblr.com/888116d9bafc86a6409e5b1a8b8adb2e/tumblr_mq2rr0Hvse1stfat4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4621"/>
            <a:ext cx="7128792" cy="497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05132" y="5932730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unfriendly.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61238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25144"/>
            <a:ext cx="838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horse is not relaxed. He keeps biting his nails. He is ______________________________.  </a:t>
            </a:r>
            <a:endParaRPr lang="es-CL" sz="2400" b="1" dirty="0"/>
          </a:p>
        </p:txBody>
      </p:sp>
      <p:pic>
        <p:nvPicPr>
          <p:cNvPr id="8198" name="Picture 6" descr="http://media.tumblr.com/23115bbf6524dc6357900ed2e026515c/tumblr_inline_mstexqawo41qz4rgp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265"/>
            <a:ext cx="4608512" cy="452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71800" y="5147129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nervous.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3199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TEhUUExQWFRUXGBoYGBcYGRkaGBgaGBgYGRoeHBgaHCggGhwlGxwYIjEhJSkrLi4uHB8zODMsNygtLisBCgoKDg0OGhAQGiwcHxwsLCwsLCwsLCwsLCwsLCwsLCwsLCwsLCwsLCwsLCwsLCwsLCwsLCwsNzcsLCssNzcsLP/AABEIAOIA3wMBIgACEQEDEQH/xAAcAAABBQEBAQAAAAAAAAAAAAAEAQIDBQYABwj/xABAEAABAgQDBQYFAwMCBAcAAAABAhEAAyExBEFRBRJhcYEGEyKRofAUMrHB0ULh8QdScmKSFSMzshYkJUNUgsL/xAAaAQADAQEBAQAAAAAAAAAAAAAAAQIDBAUG/8QAJhEAAgICAgICAgIDAAAAAAAAAAECEQMSITETQVFhMkIUcQQiI//aAAwDAQACEQMRAD8A9wjoZHPATY9454YFQoMAWPjoR4WAo6EjnhFKAgAWOeBl45ALbwetnNqm0Qja8vUji34rAFhzxFOxKUtvFniq2ntQENLOTk8PRucAlRLPU25Bqs1DTOKirJky3O2ZQ/ubVqVguRjEKfdUC14zqpYFRwemv3MOlyd4ubW5i9euUNxDYuMbtJKCAPETYC3nAkvaqjkAC9TYGK4hLgCprTg9flyibuwmvy6BqA5Z2aEkK2WKNrAKZYYZEVAa76QUjHSypgtJOQe/LWKOWAam1at5tkTHCQN5rvl982Jga5GpF9NxqElioA3ziSVNCg4LxnpiMs7VdurZPEXeKHyqUA1w4tfrBQWaqOBjHDGTklxMNxQl3J4aRbYfb4IDoUDR7AcTU2hajsvI6KZG30OxSRxBB90i0w88LSFJLgwhkkdHR0AHEQxamh8IpLwCZE8MXEoTCKTFGTTI/wCYcFwu7nDCn2ICeSRK4cFwP/LmKnF7VJBTLB0KrHoPvA0XGRdLxIEVU/GqUWyOQtZ4rkYgBLEtUtfLPjxgf4oUIqKaaOwbIC0JFNhUyZrm9M6NxhoXZ2L8fl1aAJmJ3jQte/LXSIzPDZO+VaBxaGItAkXAA4HiLisOXiAL+XNhWKU4wbtT8uWQtDDjQoqrSnWBv4GXJnEioqGIB4X61pDVYhrhuPPL94r5mJOrliR5ggcGiNWKSdHtcc6a51h2BaGawoCQDYXtrHLxBLcctYp04vQsxoQXAfT94mM53zvwJofp6watoTLIYt6MHdhodHDxxxLXbm9bW/EUYmEG1CDrc8OMQzdonTqWFGH0hAaUTuLUfhe1RDDiKeLP79bxnvjzZzxH7GHS8Qc8hYF/M/fKJtvoZfIxPzA1ahORZqMOrQxR3amr087dIqRNvyHUhtMxfpEhxhJz5+z6RaToRY0Z9b/TLPSJtl4wyl/6WqKB+NTeKpOMBICTQtmzkaiHnEu5d6AVuDahgkgXBuMJj0TB4TUXBDEQS8YPD4spU4Vnq7D8vG0weI30JUMxEF2EQyZaHb0NJgGKY5oR454oi0cRCKLB4dAu0v8Apr5GARntrbX3nSkgJN6MSOcV4xAajWyPsxR4zGFCgC9wA9GrflWA521ne5NQH5aDKHwuws0K8Y4NXa1K1GhtFbNx+4KUtwA1rnSKE7QIoBUWAz4gvURVzsWpwQbgV4aNw1gYI1EvaJJJyydz5CzRL8eQD4ulqtmRV4ykvGUrW+ZzhqscVMEhsm0y84E0DRpMXjg1fT76wJLxBp9eeUUZmKUw/tP3YvEiZyklnpy+0S0NdF18SqofNquefWFE4sQVV1oQcgeH2imGPNDQu3lkPdYZJxpfLPpWvMWrDXdAajDzCGNOORzegvEqJxoX3fVsmYxnTtAPuu172Dwn/EGAp61r9+EXskKjTT8YclNpXSBpuITS+bu30jPDaBItQOc6sK9IYicpQUTT5a9WZNdKQSYamhlYhyHe13c8niVWJDHgWFKC9HjMKxhSwyoOf7wp2gbG5oXgTBI0fxbOxZz/ACYiGINSXyzP3jNfHl+bZftRoKmYxwM+WYOXWBcoTRbHEKDkF60DU4w+VtUhnfizkesU/wAe3CgoPd4alKps1pacyBoAdYhxdlf2abAYpU5e4ihu+QS1zx4R6Tgl7spIGSQPT2YxmxcAJCACADmpnehYvoNI2coOhP8AjFrGkZtsn75j5escZj+kV81xxD+3iJGJOZH2itLFtRZpncctKw9E5+EQTsPS2uZsRX1gDfY5uDS+VH0Yw1FS6MXNx7LoTPKIcZMdBGZ/PpFb8XwPGlB/BziZU9w2ueuramF4qK8pRY/CIUDvI3jk96c7tm0US+z8l96tMgaOQQztZrRq5ya8Kt0tXLlEOKQHartp7Zo2pSXJV0YSf2ZIJ3Zn+4VZjSnGIU9mizKmF6AFKaCtb+6xt5kjM1ztn+4+sCzZG8afXT8ZweKI1JmDxWxpiGO5vAZ3zLUvA3cK3kjcUagsQXuL0j0SbJAsMzSp4kRAnDi9rCo0rfjEeJWPdmPw2zpqnZBAOZoPmt5QRidjzEIJSQokD5cgFPThrGpVLoNLgMSRV34AQ3ESzcZs/W7AXeNFjVC3Z58VbpYhjoWvXhEQWCRQatwf8x6FNwoJsDzF2zq7QFitlIVRSLC6aKu5FOlIh4eOGUsnyYru9453qYlkBjqQS3reLqd2dS5CZikubFjUVAiST2bSLzSauWTS1WOcQsUg8iM8pQAN8xTVsossHsybNSDRCSn5iDkp7feL3AbIQkMEilQ7lVW1iySkOCzklhSzcx7eL8XyG6PPcXgpqFnfSWe90ioArxENkFpg1CmbqavHo24yd240sc/QaxBMwCFV3EnOock0ziXg+x+SjAylVQRrn5QRgtjzJvypLan0b8xuMJgUBTpSE6kAVzpnSCzIGQF9da1a3KHHCvYvJ8FFhOz0kAb7qIvZnzLXbhF5gsEhKTuoKX0D8LtWCUyKUF684JEpiQa8XJd8qaReqXRNtjcI1rNSmfAgi8auQjwAClLdIopCScqPS16V/mNNLHhHIfSMMj9GkUBTZL9PdYAnYZzwu/5i6mJiAy8xTX6QlOhOKYQsQDNkcOkHkwwh4mLomcUyixWHuWN2u4bV4FmJqHGdb68I0K5Ts1PKBJ2FzycaBmMdEcvpnPLE74AZoZ2e6un7HWICBRx9db9IJxEm9s7fqrEOIrc0YUf18/pFJ8GhHOBNi4N9ODfWIJgAAZiaZMTTOJLDQgENzyb1EJKQ92p52+8UgTBkOWdQrW/y/aGy0NkGqXcZ/wBvCJ1DeoHztfn0No7dua3o4AFoY7BSNWLsGuRndsuMMKaOA16ZfxnEoDpJsfmvRXTQ5w9RdqCzAXbrwhN0BFjpLqUDcNkGsD+IGUhkl+o9/WD1HeWVGru+7/iADf3SGIS5PJq31PXhApDoBkyvEFVD04et3vD0ynUBlTy14QQzls65NvP984dLTq9GOooDU5tFJksHEsAprkzUvCypTXFX1fkA9xBCJLXBBAGVX4HSHJTm71GbjqON4ViAtwu3TpwzMEd34qety7ND5ia5aAgML1PWkOKWItYC3tmh2CI5Mvru5dc/pD5KQ6rg1vly5RNKA4Xe/LzBzhUgHeDGpz9fKFYx0uW4cigs1esEolMAHZ+lfzDSkNqW6X1iaasV6csq00aIY4hWGSHIGV3z87vFug0HKKhC87mppbzg2XOowow51jnkuTa6C1KiNR6RCqd5e3iNU1swOBidWLZBMuaDRwTm1o6cphQE8uMVUvAkEqUo/M92amQEHyS2n7dY5Y5210OrJEqpZuESTSGP8xAV1o3TKGLTQv0qfXSJWaT4KpACy5Bdm3jQ8c9OUMloe50GlKs+rXfOHFdXAfm1K0PFs45SH4Zu55n9o2WZkOKBTJD8DQCtHJzN8oim0cDNvMcM4tt0kO9bF/N6ZxArDfqIIu1Awc+6x2xyJ8mepVBHhCnFwznTU8IbusaDK5c58f3g9eHuDfzNLPrSI5qCxLOBkSKuacyI02J5Ad000DVAiToxqDRtMiA/pE25Ryz9G0YdYYsDdSNCQ7V/S1cuLw2FkZ+Yl306crPxh0tAKg1iR1vQk9YegUeoL29GYenWJFIept0ozefSJaKsE3WSGHQmleF4fLleInlUP74NaJlo3jTQWDm7xJJDAilLA5cFZPDbQAyg5IyzZ7Z3+giWVIopiaMya0y6uIfLkVJtoaMC2X3if4bwl6+bmvPyiXL0GoFu0DWDDK93Z7DWJCnxKfjW8TmQxJbWmTBqA5Q5UhrPlyF/pBYqBpcvJhcZM7V96wqBcu1NcomSksDk556N11MNMqpatR6tkeVTDChiASDfXnRolsKF3AuwLA5xIpFKjqOYpT0huIFeRTW4PW5tA2BNJDE0J1ejn8GIxPr7o3HUawTLP8MTQ3H7xVlYchrEi/HSDHFNmc5tBasVd6gnz5wicS99fecANXj7tCb7VuGsTU8+VI0eNEqbLabiAQ2bedPSBzNoWceZGsNEneq+bfMHLNBCUgEAjiL3ZrR87y+zrIJWKLUF34HyJtxiQ4osCSRZ2q72elXg2TJS1U6Hl+8SJwyfEwua6F4qLSY6ZW4KcFAgNoa6KvzAiZU0+JqtYmvIcoIVhwPlDNUBuHpxiQykk8Q75esauS6GkQYKd4gGLNobjpSJwoPWjij2roYkVwHHhpDJkvnQVIZvLIxcMjBirk0NvbaQMcONPQh245RJImLBqzO+t+MGqS4+0dEcloVFTOkUIHyki9hyGQrAqsMRbMi7a5VrF53XXzs+mcDz5O8GHBxbXM26RvHIQ4lR3NauwJtb85xy0sx4DLX8xZ/D8yfW/pC/Dl+FaPcn7cYrcWpXIli92LPYuDXk0TIllRfjQXDZVzpExk51ckClfrEhlliBW+bHUwnKwSIkyw5yuXY5Zs8TKDW4ilTX76CHSQ2XGqi2lvrEgJqD6XLaRLLIAmtGd8w3D+YUycyNeLNoInADXYsw4RLu1r53DiJsKBEygwpnUsM7XyhqZAZzdxR8390gsSqcPIZ+USbj2LVg2DUrzJYKIfOvBqQikUyq1CWNDSmTnKLFaH5CGrkjKlRbjeHuGoFLQXzOVXz5UMUc81VepN+capMuubNzjO4nDeJVrk0uXPoI3wStnPnjwAlbcPf0hTN69KcY6ZKr6fmGKS4ZnB4saR1M5ky3kSxQl2OXyuwtSLIy0iptRnq3UwCRk7PQeIkin5h6cOd0NdwfF9GyoI+Xbrs9JFhvh6HXSjdIR6Ej8O8BTcRLkpK5i23QVMVaOaamKXD9spfeqlzwJSX8MwOQwDsrMcI0x45PlclWaFEype2nI3OsTJmgjM9aVjz/AGn/AFKw0pZEoTJ92UGSn/cQ6gb2jMzf6m4sqJQiSgWYhSiNGLgekXHG+xpM9mSsEBvp+YS2edtP4jwtfbvHm04JB/tlobo6TDEdudo//JW/+ErLhuRUsTfQUe8qAao4fxCSJjEBR+a1GdvvHhSe3W0A/wD5knmiXbmEwdL/AKl40MCJKqXKDvHyWIpQaYUe4qveOCRHlOzf6uq3Wn4YGl5S6/7VD7xqNnf1KwEweKYqUpg4mJUKnIEAgxtYUawpD3zhkyWw8PD6wPM21IEsTTNl90SE77ulzQVFq6wNtXtFJw+6ZpUmWoBpwG9KBL0KkktQXtUQWJxLAyhfq/KIxItS1x0ilx3ahMufISpjhsQkhE9KnAmV8JYMxDMdY0YItm3mIpSJ1B1Sb5cWFNecOLg+f78ofJUlQLMQ5FC4oWhJgfRhnfyEOxUKkaXjh+Y5IYj6ZPzhxOVHY0+kIYoFBlDkphoNbX/EOVzrAMUCEKNYcDDoQxEiKefh3cs/o9bvFw8BTEi7ate/4i4SaZnljaKWbJIf0zECmVZg/wBecXU0Cur14coFmShla7vWvLpHUsvyc3j5Ju4Aq1S5yu1TwpD1EGuYze1adIBmneyURyY0AsDnEoxtKkjnbqRHgekdZne2mFJmSlbo7sJXLUWJAJKV5nNKVV4x5l2gxb0f5nJ5dI9K7aY7wpTmorNrbrDk9THkWOm7y1EVA8gBSnV478L/AOaHFWyJKC/u0ES5WohktLhg3vWCZd6fSLRbGolafxx5w8yLVf7mH7zCFUp/2h9BYwYYMeXmYaMPkevGC96gpHGZX8P7eDUXIMcKMmpnDU4bTyiwlfeuTc4VZAy9cnh6jsrUyFJchxo0RIUtLhC1pCgxAUWI0Izi8TKHIGrX6xAcO+T/AHgcBNlHvzBL7veO4SDuZbwzA/ScnGUXGC7X4hBlK3nmSaJWXdUs3lzP7kaZiEn4cHP2IEVg+Wl/SI6HaNXJ/qCmXjPiZSFCVOSBiJD/APuChXLajtu1NSxjU4LtajHy8dhwshbTFYdTMoy90KDV+ZKtMmjx9eGvaGIQtKgpJKVJzdiOt6h4LY6R7h2T7ZoxErBIUSqfOQpSmDAd0CFKIexIpzjSjasrvhIExJmtvFF1MLu3y9Y+a8LjJskq7tapZUkpJSSCUkuRGm7CbcxEtSpOHmYWUqaoPNnglaiaMkuxFLHWGmTKJ76DC95/OUVOxZeLQD8VMkzKjd7tCkNd3dRd6WaD1mv83EUjJuidKoeFQKDpn5v+IcleeTQNApBTwDMZ+ppenLWJkTeeXWFVLYvzvC2UeymtkDCWXdQJGWvpAu0J6Ak5WtQv/ESTscHbPJrFyzikV88vU0terU4ZxzSyN8saSQxRAU2tBm1afWIJw6gCru75ihZobNVqqtGtnV6QPOStKiUinqOPExzKNcCaM32xWACo03UUDG6ljWPM5aTz/Mbjt3MUFKSrNCPUmtOUUXZvZBnzAmu4KqOmQ6kx3Q4ii8avhAEpFOlREqz7HKOxErcWpP8AaSM8qWhoVeKKYtLCjj0iRRGV8sqctYYhXIjjrCivu8Ah0uYPx94kJF+HrA6jxtR6eQh6Fk9D75xSYEstYDu/HgfK0S7xYuaZtxtAi1V6xMlWlLcuLwrEEb5aprnDySLXy5fmBgupPumcMVMd714348IewUE96Henu8LMxALBhoOOv7RVzZ3GIRiTWucSOixmJTSmXmeMD9yC/C/KIE4hSmA5CLbuglATck1PFnfkIBsp58h1BKanPlEG73agVpCkiqkmxTmOenGNDsfZUzEYkSJYTvrJJL0QhNypss21bWI+0WxlSsQqQoh94I3gCBUgPyq8AJnuXZjZ3cyAkTFzJagFS+8LrQlSQd0q/UxeD8QhTUNX99Ig7MpUnCyUrLqSkJJ1KSU/aLEoFXhpmbjYCzPmKUGTXpzhyfLzZz1iZRD582DcnhqVBzS8DyxS5M9HZHLQSfE7ZDlcvBE9Xhpf8xDLmAks/F8mpnCieGqacWjknPnk2RWzMN+opfKlruR516QEpG6cuAoDxeLjFzgA5ozVZ/WK2diEqOZ6+I/Zox2+BuinVOT8qjQ7oIDgufpHYuWUqLLICj4Ul25Amx4wCjFufE/Nw+lKxaSMaCClRcgZ2VewJoY6sUbTTNcEYyetGD7eyvGpRqFS0EGn6VEFOrxe9ltn9zhklvGfEssbmwvo0Gz5cmYspKC6Ra4BJBcfWJ5RXvbq0g1FQ4o2lgeEa1SSR1YcKg7POO0OF3MRMcXUVCt3r94qt+PRO2GzgZO8R4wrwnzDCPPyi4sRcEe6w/Ry5o6SGv70jpamy08vecNH8QpVX25/aAyHqU5HpTKESr78vOI1Fs7eb8OELKPG8KwRJvj3n+RDkreGzB7/ABCLlEJ3snYdYYCzVdDnEK5pHXg8Fy8IVOolhRtYn2RgZUzHYeSve3FrSFir3JrpYQrGQbL7N4vFjekSFLQ5G/4Upfqbcni4X/THaTP3cvl3of6R7dh1ypSUoQAlKaBKRQcmiu7X7bEjBTpqCyt3dQ4PzronN7wtkFs8Iw2z1SZi0zAy0koahFKFjY1iYPvAkUKB3YcVqbi1eOUP2The9WEVIHiUXqRzyJN4Xa05sVMBADEIyoEgAN6Q79Dp1Zq9iKGG2fPxcpafi5rS0J/VKRvB05eK5flpGX2njJkxYmrbvHSpVbbp3gAHLBxEakqUXO6MjUml6ZPBeBwUyYSEJKiKO1tHJzYQyWze/wBMe1HfCZhpix3oUqZLL/MlZKiADmk+hEegEUjw7E9lJ0kiYmalBChuneI3F/pdTMATTR21j1Psztdc+SO9BTNQQmbRklTPvIu6SGqOMZZJOKFVotsQoAOSRybzivXjSaJUX9kjhQwViFFTDdy5DOAJmCUQ6iLuWBOTDmY5ZS+wpsVQUFPY3H2o9BrHIckeWd/8cgYITLFAX+Xrxh6paSPK9TS0ZuSb5K0AcVMfKwpf5czFXNxKRa2Z00vFwmQnUNXh94Fm7OYeE50arHy0gUohozId0tIsoAVN3Zsw9SIP2bhylLqJdVas7Md0jheN3OlAmoHO+Vf4irx+BC2KfCpqFrmp+Xqa8Wj01D4YYMqxzuRg+2m1fh8OQglE1aqEGrA1UTGNw+OmSiiaZsw94C6ionxPcEnSnQxJ25xe/i5iQXRLISDVqfNf/U46CKmfPBkIBqq78qEcm3YaNcuRzfD4L+ZjFzZiAtS1gqTTeJLO5I43iwx8tBmGXM8TN4rHxA7oJFiGil2IsIUZoslNOJOQEH7O3i6jUqJJPE5dBSFRkyCdsMs6S+dbwDN2ZMySTyy4RY4JXd4ju58wy5ZB3VNvpSf00Bs9L0jR4nZOISw7vvUmu9KUC9KEpUzfeBiR55OwsxFVJKRZyKVyiWWY1e0dlTVSlhUmaAzuyaNm78Ix0i2V9YlO+hhqT5wYPklA2KyatXde8AyffHrB+0JYMuW1fCVWYFvCeTPlAxAuNx7jdl9Taz/SHdjVf+oYZ1Xmhz5wJNRT3XhF/wD00wImY9BU27LSpZ4H5UsM6mD9Suz2dBQ7Z0rmQLUyaPPP6sbT/wChh0+EVmmlHcoS2v6j5R6GgJJz068D9o8n7epMzafdk27tIc5FIUQaMHcxy41Jzt9IVIm7OYQS5AWoHxOtRZmBZg2dBbWMXtJZM+YSXO+S+gNR9o9JWg2QASaBPUBg5oPxGT21sZU3aOJSnwpEwgn/ABSmgDVjr9Gs2lwRbBwSpywkWFSckjMx6LgcEhCQhAAsXzUWze8A7JwaZSNyWKPUvctmW/aDsNhSmYpQUSlZ3mLFizHdL0HD6w036Odk+LwgmBaVPuq48ulxUQnZRR79JymSlAnPelqAS2Q/Weoh2Jn7iSpVkguwJLAFgwFjaCOysjxBZ3xuyiKp3R/zVgtzTu+sRNUmM0S5QIZz58YZ3QLVdnuNfxE3TLh9Ij3h7NA144H9jsYrCpd0gWPCFQhW7QM4GdolFvPzhF5fk5RMo/sVswNUlTMVjkBUDK/rCKw5epAGoy/mJ1rD2qQWzdo4Ky/b15Qmn2x2wBExYdr6+JiesMx+NVJlTpq23US1KqpxZwKVqph1gXaE1VPE5tRTBmLk9aRT9oEd9h5klayym8QJ8IBuzVHONoy5VA4JcnjalEu9y588odg5W8WOWl3JADDU18ovpnZhYUd1Y3asSku2vWAOz0taZ4DlPdneNqFiB9XjtUl6BGtwHZxIwSu8KO+KD3SXPhV8wcC6iPCNIpdmYgMMiKM7Aag1vFrNx83ecqJDtS9q1YN5wEmQHJ3EZAukVqa1jJSduwkS41aVBKSTwB0418q83i+/p9OWmQpM0lKELPduDvVfeYt8oI6OYz6H3nCQOIzJyZrwfJUqvjNKsdXtw4teFOX+tISNP2kRMm4PEJAclB3Am5Yg+bPHkOEelaRu5/aNUiUVUURQPrkKHLlGFw6nvc/mKxKkDDUp9fbRff8ADhNdLVRLQEmhAoSW5gprGflTQFD15C5jZpX3eHlTAA6d4zagACYQSeNQnkI0bJox0yVfrT8jWLf+n+P7rFbr7vep3Evq+8nkSxA5mItpygFqUCFJNjxPHhWKLEKYuCxTYi75V4ZQSWy4HF0e5oxk2j2pX9hZox3bbCn4zCz93wrKQSxd0k0V/wDW0HdnO0C14WXMWpPebxSonMpcPzUIfjZvxMlSabwIWlQIHjSXvWmRjmUnCVGi+RdnICpoCfmQgzGzJAO4f95HkYwOztorRvFZJmP4gp3KgXNdXd+UeobLHdS3JSVqUCf9IaieX7wDtXs1hZ8wTCShZqru1bqVVck0vSpBillp/QS55KHs/tHELJ7xEtqsXIUpxa5FeLRoZO0UJPiV3Zp8xCWd86h6WeLXD7PwyQEiShsmS5NrquX5xDtvYyJ2GVIl7ssKIIYUBBBdhXhrFrOiXEAw+0ZeJX3cpQmtUhJ+dyAC9PADfUtkK6zAoTKG7vArJSVnIm2bsAKNGS7E7EXg0zVL3d+Ywod4BKN5r5l35ARp1ub1cGmVPMRGXKpuhahs/GoAPiYtb39YYnEoIoXFKit20MUuJSoqJFS1K2rYatpEXxJCw6QKlmdiTXIsS2cc6ab5G4GllqsxNtGB6M8EKQG9Iz8rHh23wVVL6AXqBBWDxG8neEwqF9QS2uUJSSuwUGWSQfxRoazDMcOsVU3GTHqHpqNcukVi5yncFQr8tc9RWGivGwyfKf8ASK3JZxX6xXTcK1GJAegL9SM6QVKO8yyGH6QX1ueMdiZZepSUjJnUonLejJSaNqRVzsAS9AQBldvSsAf+H0pdaQlKia7xcnhThWNEVOphSpA0pq0LiJAIs5ND92fMfSL8jSJ1RkpmzgHDgOGtbl+Y7uZYKkskmoDKqKVc55xo5soO5GbZEU92hnwqVVDHgzUfMNq5eH5CdDN/BKAcBKiGDsoOB0+kRo2U5JKSALACttTGombOSk2uSQHoGuAm3nWORhEgEpcGj1qTq+b65RSyKxOJ5p2zl7k1EoPuhO8DmpRLaAOwMUUgZ8X6x7MrBbxqlOVVeImnozmIVbNUwSJcqmZGnC0brMkiXFnm2xdkqnbyrD/uN2HDWNKuUoAJFWDUBo1mo2t41OFwT/MhIarAMz6gQT8KliCBU+86xMs1+hqPHJg8ZszeS6d5O8DQgBsqp46iKNWwMQVMlG85oa1d2NRakerTpCGrkNHcZO2kd8EN103bwmvl/NYFmdhqjGbLwE6VKCKfq1L71TS3F4ucNgVpA8YvQFyRQUOhMWmFw5JAUgJqA9CHIyzETYgbqqAEXL5O3mKRFuT4E1QHhtnrIczN1LuWS5qNYIRKlihLkFwAPtxhTid00QHYE7zkcDzhQZkxRG8QTWlAPqGGkb+G0kZPJyEypaAAl5mViB0idCkhIFX4j7xW/DkMUlx1uKFgddYjTIIuSSGuxHA8dHh+D0LzFzLQFUCwMiKPwMJisWlB3S4qQ6vlJbIxVEGoLkNW78n/ABpD916fNlVizA2exhfxtUxrKWUyZu+LdfjQVahBesDrlpmI8TEUoTmDvNTMHSFABQAfCL0eg4AVFcolOGASPGhOnhNP5jJ/4skarOgRcs3Shxvbygl3JAyDNaIJm0EkbrlA1FClv9JGfKD1oALJmBQP9oIZ+OsR4rZ6FCpLhqsA9dS786wv40n2Cyr0MG1w7O4/u1pmAB+8QTkSVkv4S43lAlJsWDvaGjZ0gXSreNSQQMw1qVgw41KbSkFqWckHprGiwfYeYTDF5SX0H3hJpZCmpXLlHR0cWDpm4mAS6QTXwi/WJEDxDmv6R0dE5OwJ54YKalR9DA8qyeR//UdHQ2QSTPufvCzBQ9PqY6OjWX4D9AmGUd88vtFm/hMdHQsf4ikATlF7moHv6Q/Dmp6x0dFQ7EgZBp5/UQbMoEtTxfaOjocvyKRHjg0okXYfUQEs/wDNV7yMdHRXoiZPMNP9n1gwJDdJn0MdHR6P6o45gcsvu80/QQmKF+v/AHCOjoUeiC12dJT3Z8I8hASEALUAABW0dHRaEyJHyk50+8O3y6anKOjoyyGkR26N63toFmrO8upozcKx0dGaNBk1R7xsizjpDhZP+P3jo6FkG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4" name="AutoShape 4" descr="data:image/jpeg;base64,/9j/4AAQSkZJRgABAQAAAQABAAD/2wCEAAkGBxQTEhUUExQWFRUXGBoYGBcYGRkaGBgaGBgYGRoeHBgaHCggGhwlGxwYIjEhJSkrLi4uHB8zODMsNygtLisBCgoKDg0OGhAQGiwcHxwsLCwsLCwsLCwsLCwsLCwsLCwsLCwsLCwsLCwsLCwsLCwsLCwsLCwsNzcsLCssNzcsLP/AABEIAOIA3wMBIgACEQEDEQH/xAAcAAABBQEBAQAAAAAAAAAAAAAEAQIDBQYABwj/xABAEAABAgQDBQYFAwMCBAcAAAABAhEAAyExBEFRBRJhcYEGEyKRofAUMrHB0ULh8QdScmKSFSMzshYkJUNUgsL/xAAaAQADAQEBAQAAAAAAAAAAAAAAAQIDBAUG/8QAJhEAAgICAgICAgIDAAAAAAAAAAECEQMSITETQVFhMkIUcQQiI//aAAwDAQACEQMRAD8A9wjoZHPATY9454YFQoMAWPjoR4WAo6EjnhFKAgAWOeBl45ALbwetnNqm0Qja8vUji34rAFhzxFOxKUtvFniq2ntQENLOTk8PRucAlRLPU25Bqs1DTOKirJky3O2ZQ/ubVqVguRjEKfdUC14zqpYFRwemv3MOlyd4ubW5i9euUNxDYuMbtJKCAPETYC3nAkvaqjkAC9TYGK4hLgCprTg9flyibuwmvy6BqA5Z2aEkK2WKNrAKZYYZEVAa76QUjHSypgtJOQe/LWKOWAam1at5tkTHCQN5rvl982Jga5GpF9NxqElioA3ziSVNCg4LxnpiMs7VdurZPEXeKHyqUA1w4tfrBQWaqOBjHDGTklxMNxQl3J4aRbYfb4IDoUDR7AcTU2hajsvI6KZG30OxSRxBB90i0w88LSFJLgwhkkdHR0AHEQxamh8IpLwCZE8MXEoTCKTFGTTI/wCYcFwu7nDCn2ICeSRK4cFwP/LmKnF7VJBTLB0KrHoPvA0XGRdLxIEVU/GqUWyOQtZ4rkYgBLEtUtfLPjxgf4oUIqKaaOwbIC0JFNhUyZrm9M6NxhoXZ2L8fl1aAJmJ3jQte/LXSIzPDZO+VaBxaGItAkXAA4HiLisOXiAL+XNhWKU4wbtT8uWQtDDjQoqrSnWBv4GXJnEioqGIB4X61pDVYhrhuPPL94r5mJOrliR5ggcGiNWKSdHtcc6a51h2BaGawoCQDYXtrHLxBLcctYp04vQsxoQXAfT94mM53zvwJofp6watoTLIYt6MHdhodHDxxxLXbm9bW/EUYmEG1CDrc8OMQzdonTqWFGH0hAaUTuLUfhe1RDDiKeLP79bxnvjzZzxH7GHS8Qc8hYF/M/fKJtvoZfIxPzA1ahORZqMOrQxR3amr087dIqRNvyHUhtMxfpEhxhJz5+z6RaToRY0Z9b/TLPSJtl4wyl/6WqKB+NTeKpOMBICTQtmzkaiHnEu5d6AVuDahgkgXBuMJj0TB4TUXBDEQS8YPD4spU4Vnq7D8vG0weI30JUMxEF2EQyZaHb0NJgGKY5oR454oi0cRCKLB4dAu0v8Apr5GARntrbX3nSkgJN6MSOcV4xAajWyPsxR4zGFCgC9wA9GrflWA521ne5NQH5aDKHwuws0K8Y4NXa1K1GhtFbNx+4KUtwA1rnSKE7QIoBUWAz4gvURVzsWpwQbgV4aNw1gYI1EvaJJJyydz5CzRL8eQD4ulqtmRV4ykvGUrW+ZzhqscVMEhsm0y84E0DRpMXjg1fT76wJLxBp9eeUUZmKUw/tP3YvEiZyklnpy+0S0NdF18SqofNquefWFE4sQVV1oQcgeH2imGPNDQu3lkPdYZJxpfLPpWvMWrDXdAajDzCGNOORzegvEqJxoX3fVsmYxnTtAPuu172Dwn/EGAp61r9+EXskKjTT8YclNpXSBpuITS+bu30jPDaBItQOc6sK9IYicpQUTT5a9WZNdKQSYamhlYhyHe13c8niVWJDHgWFKC9HjMKxhSwyoOf7wp2gbG5oXgTBI0fxbOxZz/ACYiGINSXyzP3jNfHl+bZftRoKmYxwM+WYOXWBcoTRbHEKDkF60DU4w+VtUhnfizkesU/wAe3CgoPd4alKps1pacyBoAdYhxdlf2abAYpU5e4ihu+QS1zx4R6Tgl7spIGSQPT2YxmxcAJCACADmpnehYvoNI2coOhP8AjFrGkZtsn75j5escZj+kV81xxD+3iJGJOZH2itLFtRZpncctKw9E5+EQTsPS2uZsRX1gDfY5uDS+VH0Yw1FS6MXNx7LoTPKIcZMdBGZ/PpFb8XwPGlB/BziZU9w2ueuramF4qK8pRY/CIUDvI3jk96c7tm0US+z8l96tMgaOQQztZrRq5ya8Kt0tXLlEOKQHartp7Zo2pSXJV0YSf2ZIJ3Zn+4VZjSnGIU9mizKmF6AFKaCtb+6xt5kjM1ztn+4+sCzZG8afXT8ZweKI1JmDxWxpiGO5vAZ3zLUvA3cK3kjcUagsQXuL0j0SbJAsMzSp4kRAnDi9rCo0rfjEeJWPdmPw2zpqnZBAOZoPmt5QRidjzEIJSQokD5cgFPThrGpVLoNLgMSRV34AQ3ESzcZs/W7AXeNFjVC3Z58VbpYhjoWvXhEQWCRQatwf8x6FNwoJsDzF2zq7QFitlIVRSLC6aKu5FOlIh4eOGUsnyYru9453qYlkBjqQS3reLqd2dS5CZikubFjUVAiST2bSLzSauWTS1WOcQsUg8iM8pQAN8xTVsossHsybNSDRCSn5iDkp7feL3AbIQkMEilQ7lVW1iySkOCzklhSzcx7eL8XyG6PPcXgpqFnfSWe90ioArxENkFpg1CmbqavHo24yd240sc/QaxBMwCFV3EnOock0ziXg+x+SjAylVQRrn5QRgtjzJvypLan0b8xuMJgUBTpSE6kAVzpnSCzIGQF9da1a3KHHCvYvJ8FFhOz0kAb7qIvZnzLXbhF5gsEhKTuoKX0D8LtWCUyKUF684JEpiQa8XJd8qaReqXRNtjcI1rNSmfAgi8auQjwAClLdIopCScqPS16V/mNNLHhHIfSMMj9GkUBTZL9PdYAnYZzwu/5i6mJiAy8xTX6QlOhOKYQsQDNkcOkHkwwh4mLomcUyixWHuWN2u4bV4FmJqHGdb68I0K5Ts1PKBJ2FzycaBmMdEcvpnPLE74AZoZ2e6un7HWICBRx9db9IJxEm9s7fqrEOIrc0YUf18/pFJ8GhHOBNi4N9ODfWIJgAAZiaZMTTOJLDQgENzyb1EJKQ92p52+8UgTBkOWdQrW/y/aGy0NkGqXcZ/wBvCJ1DeoHztfn0No7dua3o4AFoY7BSNWLsGuRndsuMMKaOA16ZfxnEoDpJsfmvRXTQ5w9RdqCzAXbrwhN0BFjpLqUDcNkGsD+IGUhkl+o9/WD1HeWVGru+7/iADf3SGIS5PJq31PXhApDoBkyvEFVD04et3vD0ynUBlTy14QQzls65NvP984dLTq9GOooDU5tFJksHEsAprkzUvCypTXFX1fkA9xBCJLXBBAGVX4HSHJTm71GbjqON4ViAtwu3TpwzMEd34qety7ND5ia5aAgML1PWkOKWItYC3tmh2CI5Mvru5dc/pD5KQ6rg1vly5RNKA4Xe/LzBzhUgHeDGpz9fKFYx0uW4cigs1esEolMAHZ+lfzDSkNqW6X1iaasV6csq00aIY4hWGSHIGV3z87vFug0HKKhC87mppbzg2XOowow51jnkuTa6C1KiNR6RCqd5e3iNU1swOBidWLZBMuaDRwTm1o6cphQE8uMVUvAkEqUo/M92amQEHyS2n7dY5Y5210OrJEqpZuESTSGP8xAV1o3TKGLTQv0qfXSJWaT4KpACy5Bdm3jQ8c9OUMloe50GlKs+rXfOHFdXAfm1K0PFs45SH4Zu55n9o2WZkOKBTJD8DQCtHJzN8oim0cDNvMcM4tt0kO9bF/N6ZxArDfqIIu1Awc+6x2xyJ8mepVBHhCnFwznTU8IbusaDK5c58f3g9eHuDfzNLPrSI5qCxLOBkSKuacyI02J5Ad000DVAiToxqDRtMiA/pE25Ryz9G0YdYYsDdSNCQ7V/S1cuLw2FkZ+Yl306crPxh0tAKg1iR1vQk9YegUeoL29GYenWJFIept0ozefSJaKsE3WSGHQmleF4fLleInlUP74NaJlo3jTQWDm7xJJDAilLA5cFZPDbQAyg5IyzZ7Z3+giWVIopiaMya0y6uIfLkVJtoaMC2X3if4bwl6+bmvPyiXL0GoFu0DWDDK93Z7DWJCnxKfjW8TmQxJbWmTBqA5Q5UhrPlyF/pBYqBpcvJhcZM7V96wqBcu1NcomSksDk556N11MNMqpatR6tkeVTDChiASDfXnRolsKF3AuwLA5xIpFKjqOYpT0huIFeRTW4PW5tA2BNJDE0J1ejn8GIxPr7o3HUawTLP8MTQ3H7xVlYchrEi/HSDHFNmc5tBasVd6gnz5wicS99fecANXj7tCb7VuGsTU8+VI0eNEqbLabiAQ2bedPSBzNoWceZGsNEneq+bfMHLNBCUgEAjiL3ZrR87y+zrIJWKLUF34HyJtxiQ4osCSRZ2q72elXg2TJS1U6Hl+8SJwyfEwua6F4qLSY6ZW4KcFAgNoa6KvzAiZU0+JqtYmvIcoIVhwPlDNUBuHpxiQykk8Q75esauS6GkQYKd4gGLNobjpSJwoPWjij2roYkVwHHhpDJkvnQVIZvLIxcMjBirk0NvbaQMcONPQh245RJImLBqzO+t+MGqS4+0dEcloVFTOkUIHyki9hyGQrAqsMRbMi7a5VrF53XXzs+mcDz5O8GHBxbXM26RvHIQ4lR3NauwJtb85xy0sx4DLX8xZ/D8yfW/pC/Dl+FaPcn7cYrcWpXIli92LPYuDXk0TIllRfjQXDZVzpExk51ckClfrEhlliBW+bHUwnKwSIkyw5yuXY5Zs8TKDW4ilTX76CHSQ2XGqi2lvrEgJqD6XLaRLLIAmtGd8w3D+YUycyNeLNoInADXYsw4RLu1r53DiJsKBEygwpnUsM7XyhqZAZzdxR8390gsSqcPIZ+USbj2LVg2DUrzJYKIfOvBqQikUyq1CWNDSmTnKLFaH5CGrkjKlRbjeHuGoFLQXzOVXz5UMUc81VepN+capMuubNzjO4nDeJVrk0uXPoI3wStnPnjwAlbcPf0hTN69KcY6ZKr6fmGKS4ZnB4saR1M5ky3kSxQl2OXyuwtSLIy0iptRnq3UwCRk7PQeIkin5h6cOd0NdwfF9GyoI+Xbrs9JFhvh6HXSjdIR6Ej8O8BTcRLkpK5i23QVMVaOaamKXD9spfeqlzwJSX8MwOQwDsrMcI0x45PlclWaFEype2nI3OsTJmgjM9aVjz/AGn/AFKw0pZEoTJ92UGSn/cQ6gb2jMzf6m4sqJQiSgWYhSiNGLgekXHG+xpM9mSsEBvp+YS2edtP4jwtfbvHm04JB/tlobo6TDEdudo//JW/+ErLhuRUsTfQUe8qAao4fxCSJjEBR+a1GdvvHhSe3W0A/wD5knmiXbmEwdL/AKl40MCJKqXKDvHyWIpQaYUe4qveOCRHlOzf6uq3Wn4YGl5S6/7VD7xqNnf1KwEweKYqUpg4mJUKnIEAgxtYUawpD3zhkyWw8PD6wPM21IEsTTNl90SE77ulzQVFq6wNtXtFJw+6ZpUmWoBpwG9KBL0KkktQXtUQWJxLAyhfq/KIxItS1x0ilx3ahMufISpjhsQkhE9KnAmV8JYMxDMdY0YItm3mIpSJ1B1Sb5cWFNecOLg+f78ofJUlQLMQ5FC4oWhJgfRhnfyEOxUKkaXjh+Y5IYj6ZPzhxOVHY0+kIYoFBlDkphoNbX/EOVzrAMUCEKNYcDDoQxEiKefh3cs/o9bvFw8BTEi7ate/4i4SaZnljaKWbJIf0zECmVZg/wBecXU0Cur14coFmShla7vWvLpHUsvyc3j5Ju4Aq1S5yu1TwpD1EGuYze1adIBmneyURyY0AsDnEoxtKkjnbqRHgekdZne2mFJmSlbo7sJXLUWJAJKV5nNKVV4x5l2gxb0f5nJ5dI9K7aY7wpTmorNrbrDk9THkWOm7y1EVA8gBSnV478L/AOaHFWyJKC/u0ES5WohktLhg3vWCZd6fSLRbGolafxx5w8yLVf7mH7zCFUp/2h9BYwYYMeXmYaMPkevGC96gpHGZX8P7eDUXIMcKMmpnDU4bTyiwlfeuTc4VZAy9cnh6jsrUyFJchxo0RIUtLhC1pCgxAUWI0Izi8TKHIGrX6xAcO+T/AHgcBNlHvzBL7veO4SDuZbwzA/ScnGUXGC7X4hBlK3nmSaJWXdUs3lzP7kaZiEn4cHP2IEVg+Wl/SI6HaNXJ/qCmXjPiZSFCVOSBiJD/APuChXLajtu1NSxjU4LtajHy8dhwshbTFYdTMoy90KDV+ZKtMmjx9eGvaGIQtKgpJKVJzdiOt6h4LY6R7h2T7ZoxErBIUSqfOQpSmDAd0CFKIexIpzjSjasrvhIExJmtvFF1MLu3y9Y+a8LjJskq7tapZUkpJSSCUkuRGm7CbcxEtSpOHmYWUqaoPNnglaiaMkuxFLHWGmTKJ76DC95/OUVOxZeLQD8VMkzKjd7tCkNd3dRd6WaD1mv83EUjJuidKoeFQKDpn5v+IcleeTQNApBTwDMZ+ppenLWJkTeeXWFVLYvzvC2UeymtkDCWXdQJGWvpAu0J6Ak5WtQv/ESTscHbPJrFyzikV88vU0terU4ZxzSyN8saSQxRAU2tBm1afWIJw6gCru75ihZobNVqqtGtnV6QPOStKiUinqOPExzKNcCaM32xWACo03UUDG6ljWPM5aTz/Mbjt3MUFKSrNCPUmtOUUXZvZBnzAmu4KqOmQ6kx3Q4ii8avhAEpFOlREqz7HKOxErcWpP8AaSM8qWhoVeKKYtLCjj0iRRGV8sqctYYhXIjjrCivu8Ah0uYPx94kJF+HrA6jxtR6eQh6Fk9D75xSYEstYDu/HgfK0S7xYuaZtxtAi1V6xMlWlLcuLwrEEb5aprnDySLXy5fmBgupPumcMVMd714348IewUE96Henu8LMxALBhoOOv7RVzZ3GIRiTWucSOixmJTSmXmeMD9yC/C/KIE4hSmA5CLbuglATck1PFnfkIBsp58h1BKanPlEG73agVpCkiqkmxTmOenGNDsfZUzEYkSJYTvrJJL0QhNypss21bWI+0WxlSsQqQoh94I3gCBUgPyq8AJnuXZjZ3cyAkTFzJagFS+8LrQlSQd0q/UxeD8QhTUNX99Ig7MpUnCyUrLqSkJJ1KSU/aLEoFXhpmbjYCzPmKUGTXpzhyfLzZz1iZRD582DcnhqVBzS8DyxS5M9HZHLQSfE7ZDlcvBE9Xhpf8xDLmAks/F8mpnCieGqacWjknPnk2RWzMN+opfKlruR516QEpG6cuAoDxeLjFzgA5ozVZ/WK2diEqOZ6+I/Zox2+BuinVOT8qjQ7oIDgufpHYuWUqLLICj4Ul25Amx4wCjFufE/Nw+lKxaSMaCClRcgZ2VewJoY6sUbTTNcEYyetGD7eyvGpRqFS0EGn6VEFOrxe9ltn9zhklvGfEssbmwvo0Gz5cmYspKC6Ra4BJBcfWJ5RXvbq0g1FQ4o2lgeEa1SSR1YcKg7POO0OF3MRMcXUVCt3r94qt+PRO2GzgZO8R4wrwnzDCPPyi4sRcEe6w/Ry5o6SGv70jpamy08vecNH8QpVX25/aAyHqU5HpTKESr78vOI1Fs7eb8OELKPG8KwRJvj3n+RDkreGzB7/ABCLlEJ3snYdYYCzVdDnEK5pHXg8Fy8IVOolhRtYn2RgZUzHYeSve3FrSFir3JrpYQrGQbL7N4vFjekSFLQ5G/4Upfqbcni4X/THaTP3cvl3of6R7dh1ypSUoQAlKaBKRQcmiu7X7bEjBTpqCyt3dQ4PzronN7wtkFs8Iw2z1SZi0zAy0koahFKFjY1iYPvAkUKB3YcVqbi1eOUP2The9WEVIHiUXqRzyJN4Xa05sVMBADEIyoEgAN6Q79Dp1Zq9iKGG2fPxcpafi5rS0J/VKRvB05eK5flpGX2njJkxYmrbvHSpVbbp3gAHLBxEakqUXO6MjUml6ZPBeBwUyYSEJKiKO1tHJzYQyWze/wBMe1HfCZhpix3oUqZLL/MlZKiADmk+hEegEUjw7E9lJ0kiYmalBChuneI3F/pdTMATTR21j1Psztdc+SO9BTNQQmbRklTPvIu6SGqOMZZJOKFVotsQoAOSRybzivXjSaJUX9kjhQwViFFTDdy5DOAJmCUQ6iLuWBOTDmY5ZS+wpsVQUFPY3H2o9BrHIckeWd/8cgYITLFAX+Xrxh6paSPK9TS0ZuSb5K0AcVMfKwpf5czFXNxKRa2Z00vFwmQnUNXh94Fm7OYeE50arHy0gUohozId0tIsoAVN3Zsw9SIP2bhylLqJdVas7Md0jheN3OlAmoHO+Vf4irx+BC2KfCpqFrmp+Xqa8Wj01D4YYMqxzuRg+2m1fh8OQglE1aqEGrA1UTGNw+OmSiiaZsw94C6ionxPcEnSnQxJ25xe/i5iQXRLISDVqfNf/U46CKmfPBkIBqq78qEcm3YaNcuRzfD4L+ZjFzZiAtS1gqTTeJLO5I43iwx8tBmGXM8TN4rHxA7oJFiGil2IsIUZoslNOJOQEH7O3i6jUqJJPE5dBSFRkyCdsMs6S+dbwDN2ZMySTyy4RY4JXd4ju58wy5ZB3VNvpSf00Bs9L0jR4nZOISw7vvUmu9KUC9KEpUzfeBiR55OwsxFVJKRZyKVyiWWY1e0dlTVSlhUmaAzuyaNm78Ix0i2V9YlO+hhqT5wYPklA2KyatXde8AyffHrB+0JYMuW1fCVWYFvCeTPlAxAuNx7jdl9Taz/SHdjVf+oYZ1Xmhz5wJNRT3XhF/wD00wImY9BU27LSpZ4H5UsM6mD9Suz2dBQ7Z0rmQLUyaPPP6sbT/wChh0+EVmmlHcoS2v6j5R6GgJJz068D9o8n7epMzafdk27tIc5FIUQaMHcxy41Jzt9IVIm7OYQS5AWoHxOtRZmBZg2dBbWMXtJZM+YSXO+S+gNR9o9JWg2QASaBPUBg5oPxGT21sZU3aOJSnwpEwgn/ABSmgDVjr9Gs2lwRbBwSpywkWFSckjMx6LgcEhCQhAAsXzUWze8A7JwaZSNyWKPUvctmW/aDsNhSmYpQUSlZ3mLFizHdL0HD6w036Odk+LwgmBaVPuq48ulxUQnZRR79JymSlAnPelqAS2Q/Weoh2Jn7iSpVkguwJLAFgwFjaCOysjxBZ3xuyiKp3R/zVgtzTu+sRNUmM0S5QIZz58YZ3QLVdnuNfxE3TLh9Ij3h7NA144H9jsYrCpd0gWPCFQhW7QM4GdolFvPzhF5fk5RMo/sVswNUlTMVjkBUDK/rCKw5epAGoy/mJ1rD2qQWzdo4Ky/b15Qmn2x2wBExYdr6+JiesMx+NVJlTpq23US1KqpxZwKVqph1gXaE1VPE5tRTBmLk9aRT9oEd9h5klayym8QJ8IBuzVHONoy5VA4JcnjalEu9y588odg5W8WOWl3JADDU18ovpnZhYUd1Y3asSku2vWAOz0taZ4DlPdneNqFiB9XjtUl6BGtwHZxIwSu8KO+KD3SXPhV8wcC6iPCNIpdmYgMMiKM7Aag1vFrNx83ecqJDtS9q1YN5wEmQHJ3EZAukVqa1jJSduwkS41aVBKSTwB0418q83i+/p9OWmQpM0lKELPduDvVfeYt8oI6OYz6H3nCQOIzJyZrwfJUqvjNKsdXtw4teFOX+tISNP2kRMm4PEJAclB3Am5Yg+bPHkOEelaRu5/aNUiUVUURQPrkKHLlGFw6nvc/mKxKkDDUp9fbRff8ADhNdLVRLQEmhAoSW5gprGflTQFD15C5jZpX3eHlTAA6d4zagACYQSeNQnkI0bJox0yVfrT8jWLf+n+P7rFbr7vep3Evq+8nkSxA5mItpygFqUCFJNjxPHhWKLEKYuCxTYi75V4ZQSWy4HF0e5oxk2j2pX9hZox3bbCn4zCz93wrKQSxd0k0V/wDW0HdnO0C14WXMWpPebxSonMpcPzUIfjZvxMlSabwIWlQIHjSXvWmRjmUnCVGi+RdnICpoCfmQgzGzJAO4f95HkYwOztorRvFZJmP4gp3KgXNdXd+UeobLHdS3JSVqUCf9IaieX7wDtXs1hZ8wTCShZqru1bqVVck0vSpBillp/QS55KHs/tHELJ7xEtqsXIUpxa5FeLRoZO0UJPiV3Zp8xCWd86h6WeLXD7PwyQEiShsmS5NrquX5xDtvYyJ2GVIl7ssKIIYUBBBdhXhrFrOiXEAw+0ZeJX3cpQmtUhJ+dyAC9PADfUtkK6zAoTKG7vArJSVnIm2bsAKNGS7E7EXg0zVL3d+Ywod4BKN5r5l35ARp1ub1cGmVPMRGXKpuhahs/GoAPiYtb39YYnEoIoXFKit20MUuJSoqJFS1K2rYatpEXxJCw6QKlmdiTXIsS2cc6ab5G4GllqsxNtGB6M8EKQG9Iz8rHh23wVVL6AXqBBWDxG8neEwqF9QS2uUJSSuwUGWSQfxRoazDMcOsVU3GTHqHpqNcukVi5yncFQr8tc9RWGivGwyfKf8ASK3JZxX6xXTcK1GJAegL9SM6QVKO8yyGH6QX1ueMdiZZepSUjJnUonLejJSaNqRVzsAS9AQBldvSsAf+H0pdaQlKia7xcnhThWNEVOphSpA0pq0LiJAIs5ND92fMfSL8jSJ1RkpmzgHDgOGtbl+Y7uZYKkskmoDKqKVc55xo5soO5GbZEU92hnwqVVDHgzUfMNq5eH5CdDN/BKAcBKiGDsoOB0+kRo2U5JKSALACttTGombOSk2uSQHoGuAm3nWORhEgEpcGj1qTq+b65RSyKxOJ5p2zl7k1EoPuhO8DmpRLaAOwMUUgZ8X6x7MrBbxqlOVVeImnozmIVbNUwSJcqmZGnC0brMkiXFnm2xdkqnbyrD/uN2HDWNKuUoAJFWDUBo1mo2t41OFwT/MhIarAMz6gQT8KliCBU+86xMs1+hqPHJg8ZszeS6d5O8DQgBsqp46iKNWwMQVMlG85oa1d2NRakerTpCGrkNHcZO2kd8EN103bwmvl/NYFmdhqjGbLwE6VKCKfq1L71TS3F4ucNgVpA8YvQFyRQUOhMWmFw5JAUgJqA9CHIyzETYgbqqAEXL5O3mKRFuT4E1QHhtnrIczN1LuWS5qNYIRKlihLkFwAPtxhTid00QHYE7zkcDzhQZkxRG8QTWlAPqGGkb+G0kZPJyEypaAAl5mViB0idCkhIFX4j7xW/DkMUlx1uKFgddYjTIIuSSGuxHA8dHh+D0LzFzLQFUCwMiKPwMJisWlB3S4qQ6vlJbIxVEGoLkNW78n/ABpD916fNlVizA2exhfxtUxrKWUyZu+LdfjQVahBesDrlpmI8TEUoTmDvNTMHSFABQAfCL0eg4AVFcolOGASPGhOnhNP5jJ/4skarOgRcs3Shxvbygl3JAyDNaIJm0EkbrlA1FClv9JGfKD1oALJmBQP9oIZ+OsR4rZ6FCpLhqsA9dS786wv40n2Cyr0MG1w7O4/u1pmAB+8QTkSVkv4S43lAlJsWDvaGjZ0gXSreNSQQMw1qVgw41KbSkFqWckHprGiwfYeYTDF5SX0H3hJpZCmpXLlHR0cWDpm4mAS6QTXwi/WJEDxDmv6R0dE5OwJ54YKalR9DA8qyeR//UdHQ2QSTPufvCzBQ9PqY6OjWX4D9AmGUd88vtFm/hMdHQsf4ikATlF7moHv6Q/Dmp6x0dFQ7EgZBp5/UQbMoEtTxfaOjocvyKRHjg0okXYfUQEs/wDNV7yMdHRXoiZPMNP9n1gwJDdJn0MdHR6P6o45gcsvu80/QQmKF+v/AHCOjoUeiC12dJT3Z8I8hASEALUAABW0dHRaEyJHyk50+8O3y6anKOjoyyGkR26N63toFmrO8upozcKx0dGaNBk1R7xsizjpDhZP+P3jo6FkGz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5" name="AutoShape 6" descr="data:image/jpeg;base64,/9j/4AAQSkZJRgABAQAAAQABAAD/2wCEAAkGBxQTEhUUExQWFRUXGBoYGBcYGRkaGBgaGBgYGRoeHBgaHCggGhwlGxwYIjEhJSkrLi4uHB8zODMsNygtLisBCgoKDg0OGhAQGiwcHxwsLCwsLCwsLCwsLCwsLCwsLCwsLCwsLCwsLCwsLCwsLCwsLCwsLCwsNzcsLCssNzcsLP/AABEIAOIA3wMBIgACEQEDEQH/xAAcAAABBQEBAQAAAAAAAAAAAAAEAQIDBQYABwj/xABAEAABAgQDBQYFAwMCBAcAAAABAhEAAyExBEFRBRJhcYEGEyKRofAUMrHB0ULh8QdScmKSFSMzshYkJUNUgsL/xAAaAQADAQEBAQAAAAAAAAAAAAAAAQIDBAUG/8QAJhEAAgICAgICAgIDAAAAAAAAAAECEQMSITETQVFhMkIUcQQiI//aAAwDAQACEQMRAD8A9wjoZHPATY9454YFQoMAWPjoR4WAo6EjnhFKAgAWOeBl45ALbwetnNqm0Qja8vUji34rAFhzxFOxKUtvFniq2ntQENLOTk8PRucAlRLPU25Bqs1DTOKirJky3O2ZQ/ubVqVguRjEKfdUC14zqpYFRwemv3MOlyd4ubW5i9euUNxDYuMbtJKCAPETYC3nAkvaqjkAC9TYGK4hLgCprTg9flyibuwmvy6BqA5Z2aEkK2WKNrAKZYYZEVAa76QUjHSypgtJOQe/LWKOWAam1at5tkTHCQN5rvl982Jga5GpF9NxqElioA3ziSVNCg4LxnpiMs7VdurZPEXeKHyqUA1w4tfrBQWaqOBjHDGTklxMNxQl3J4aRbYfb4IDoUDR7AcTU2hajsvI6KZG30OxSRxBB90i0w88LSFJLgwhkkdHR0AHEQxamh8IpLwCZE8MXEoTCKTFGTTI/wCYcFwu7nDCn2ICeSRK4cFwP/LmKnF7VJBTLB0KrHoPvA0XGRdLxIEVU/GqUWyOQtZ4rkYgBLEtUtfLPjxgf4oUIqKaaOwbIC0JFNhUyZrm9M6NxhoXZ2L8fl1aAJmJ3jQte/LXSIzPDZO+VaBxaGItAkXAA4HiLisOXiAL+XNhWKU4wbtT8uWQtDDjQoqrSnWBv4GXJnEioqGIB4X61pDVYhrhuPPL94r5mJOrliR5ggcGiNWKSdHtcc6a51h2BaGawoCQDYXtrHLxBLcctYp04vQsxoQXAfT94mM53zvwJofp6watoTLIYt6MHdhodHDxxxLXbm9bW/EUYmEG1CDrc8OMQzdonTqWFGH0hAaUTuLUfhe1RDDiKeLP79bxnvjzZzxH7GHS8Qc8hYF/M/fKJtvoZfIxPzA1ahORZqMOrQxR3amr087dIqRNvyHUhtMxfpEhxhJz5+z6RaToRY0Z9b/TLPSJtl4wyl/6WqKB+NTeKpOMBICTQtmzkaiHnEu5d6AVuDahgkgXBuMJj0TB4TUXBDEQS8YPD4spU4Vnq7D8vG0weI30JUMxEF2EQyZaHb0NJgGKY5oR454oi0cRCKLB4dAu0v8Apr5GARntrbX3nSkgJN6MSOcV4xAajWyPsxR4zGFCgC9wA9GrflWA521ne5NQH5aDKHwuws0K8Y4NXa1K1GhtFbNx+4KUtwA1rnSKE7QIoBUWAz4gvURVzsWpwQbgV4aNw1gYI1EvaJJJyydz5CzRL8eQD4ulqtmRV4ykvGUrW+ZzhqscVMEhsm0y84E0DRpMXjg1fT76wJLxBp9eeUUZmKUw/tP3YvEiZyklnpy+0S0NdF18SqofNquefWFE4sQVV1oQcgeH2imGPNDQu3lkPdYZJxpfLPpWvMWrDXdAajDzCGNOORzegvEqJxoX3fVsmYxnTtAPuu172Dwn/EGAp61r9+EXskKjTT8YclNpXSBpuITS+bu30jPDaBItQOc6sK9IYicpQUTT5a9WZNdKQSYamhlYhyHe13c8niVWJDHgWFKC9HjMKxhSwyoOf7wp2gbG5oXgTBI0fxbOxZz/ACYiGINSXyzP3jNfHl+bZftRoKmYxwM+WYOXWBcoTRbHEKDkF60DU4w+VtUhnfizkesU/wAe3CgoPd4alKps1pacyBoAdYhxdlf2abAYpU5e4ihu+QS1zx4R6Tgl7spIGSQPT2YxmxcAJCACADmpnehYvoNI2coOhP8AjFrGkZtsn75j5escZj+kV81xxD+3iJGJOZH2itLFtRZpncctKw9E5+EQTsPS2uZsRX1gDfY5uDS+VH0Yw1FS6MXNx7LoTPKIcZMdBGZ/PpFb8XwPGlB/BziZU9w2ueuramF4qK8pRY/CIUDvI3jk96c7tm0US+z8l96tMgaOQQztZrRq5ya8Kt0tXLlEOKQHartp7Zo2pSXJV0YSf2ZIJ3Zn+4VZjSnGIU9mizKmF6AFKaCtb+6xt5kjM1ztn+4+sCzZG8afXT8ZweKI1JmDxWxpiGO5vAZ3zLUvA3cK3kjcUagsQXuL0j0SbJAsMzSp4kRAnDi9rCo0rfjEeJWPdmPw2zpqnZBAOZoPmt5QRidjzEIJSQokD5cgFPThrGpVLoNLgMSRV34AQ3ESzcZs/W7AXeNFjVC3Z58VbpYhjoWvXhEQWCRQatwf8x6FNwoJsDzF2zq7QFitlIVRSLC6aKu5FOlIh4eOGUsnyYru9453qYlkBjqQS3reLqd2dS5CZikubFjUVAiST2bSLzSauWTS1WOcQsUg8iM8pQAN8xTVsossHsybNSDRCSn5iDkp7feL3AbIQkMEilQ7lVW1iySkOCzklhSzcx7eL8XyG6PPcXgpqFnfSWe90ioArxENkFpg1CmbqavHo24yd240sc/QaxBMwCFV3EnOock0ziXg+x+SjAylVQRrn5QRgtjzJvypLan0b8xuMJgUBTpSE6kAVzpnSCzIGQF9da1a3KHHCvYvJ8FFhOz0kAb7qIvZnzLXbhF5gsEhKTuoKX0D8LtWCUyKUF684JEpiQa8XJd8qaReqXRNtjcI1rNSmfAgi8auQjwAClLdIopCScqPS16V/mNNLHhHIfSMMj9GkUBTZL9PdYAnYZzwu/5i6mJiAy8xTX6QlOhOKYQsQDNkcOkHkwwh4mLomcUyixWHuWN2u4bV4FmJqHGdb68I0K5Ts1PKBJ2FzycaBmMdEcvpnPLE74AZoZ2e6un7HWICBRx9db9IJxEm9s7fqrEOIrc0YUf18/pFJ8GhHOBNi4N9ODfWIJgAAZiaZMTTOJLDQgENzyb1EJKQ92p52+8UgTBkOWdQrW/y/aGy0NkGqXcZ/wBvCJ1DeoHztfn0No7dua3o4AFoY7BSNWLsGuRndsuMMKaOA16ZfxnEoDpJsfmvRXTQ5w9RdqCzAXbrwhN0BFjpLqUDcNkGsD+IGUhkl+o9/WD1HeWVGru+7/iADf3SGIS5PJq31PXhApDoBkyvEFVD04et3vD0ynUBlTy14QQzls65NvP984dLTq9GOooDU5tFJksHEsAprkzUvCypTXFX1fkA9xBCJLXBBAGVX4HSHJTm71GbjqON4ViAtwu3TpwzMEd34qety7ND5ia5aAgML1PWkOKWItYC3tmh2CI5Mvru5dc/pD5KQ6rg1vly5RNKA4Xe/LzBzhUgHeDGpz9fKFYx0uW4cigs1esEolMAHZ+lfzDSkNqW6X1iaasV6csq00aIY4hWGSHIGV3z87vFug0HKKhC87mppbzg2XOowow51jnkuTa6C1KiNR6RCqd5e3iNU1swOBidWLZBMuaDRwTm1o6cphQE8uMVUvAkEqUo/M92amQEHyS2n7dY5Y5210OrJEqpZuESTSGP8xAV1o3TKGLTQv0qfXSJWaT4KpACy5Bdm3jQ8c9OUMloe50GlKs+rXfOHFdXAfm1K0PFs45SH4Zu55n9o2WZkOKBTJD8DQCtHJzN8oim0cDNvMcM4tt0kO9bF/N6ZxArDfqIIu1Awc+6x2xyJ8mepVBHhCnFwznTU8IbusaDK5c58f3g9eHuDfzNLPrSI5qCxLOBkSKuacyI02J5Ad000DVAiToxqDRtMiA/pE25Ryz9G0YdYYsDdSNCQ7V/S1cuLw2FkZ+Yl306crPxh0tAKg1iR1vQk9YegUeoL29GYenWJFIept0ozefSJaKsE3WSGHQmleF4fLleInlUP74NaJlo3jTQWDm7xJJDAilLA5cFZPDbQAyg5IyzZ7Z3+giWVIopiaMya0y6uIfLkVJtoaMC2X3if4bwl6+bmvPyiXL0GoFu0DWDDK93Z7DWJCnxKfjW8TmQxJbWmTBqA5Q5UhrPlyF/pBYqBpcvJhcZM7V96wqBcu1NcomSksDk556N11MNMqpatR6tkeVTDChiASDfXnRolsKF3AuwLA5xIpFKjqOYpT0huIFeRTW4PW5tA2BNJDE0J1ejn8GIxPr7o3HUawTLP8MTQ3H7xVlYchrEi/HSDHFNmc5tBasVd6gnz5wicS99fecANXj7tCb7VuGsTU8+VI0eNEqbLabiAQ2bedPSBzNoWceZGsNEneq+bfMHLNBCUgEAjiL3ZrR87y+zrIJWKLUF34HyJtxiQ4osCSRZ2q72elXg2TJS1U6Hl+8SJwyfEwua6F4qLSY6ZW4KcFAgNoa6KvzAiZU0+JqtYmvIcoIVhwPlDNUBuHpxiQykk8Q75esauS6GkQYKd4gGLNobjpSJwoPWjij2roYkVwHHhpDJkvnQVIZvLIxcMjBirk0NvbaQMcONPQh245RJImLBqzO+t+MGqS4+0dEcloVFTOkUIHyki9hyGQrAqsMRbMi7a5VrF53XXzs+mcDz5O8GHBxbXM26RvHIQ4lR3NauwJtb85xy0sx4DLX8xZ/D8yfW/pC/Dl+FaPcn7cYrcWpXIli92LPYuDXk0TIllRfjQXDZVzpExk51ckClfrEhlliBW+bHUwnKwSIkyw5yuXY5Zs8TKDW4ilTX76CHSQ2XGqi2lvrEgJqD6XLaRLLIAmtGd8w3D+YUycyNeLNoInADXYsw4RLu1r53DiJsKBEygwpnUsM7XyhqZAZzdxR8390gsSqcPIZ+USbj2LVg2DUrzJYKIfOvBqQikUyq1CWNDSmTnKLFaH5CGrkjKlRbjeHuGoFLQXzOVXz5UMUc81VepN+capMuubNzjO4nDeJVrk0uXPoI3wStnPnjwAlbcPf0hTN69KcY6ZKr6fmGKS4ZnB4saR1M5ky3kSxQl2OXyuwtSLIy0iptRnq3UwCRk7PQeIkin5h6cOd0NdwfF9GyoI+Xbrs9JFhvh6HXSjdIR6Ej8O8BTcRLkpK5i23QVMVaOaamKXD9spfeqlzwJSX8MwOQwDsrMcI0x45PlclWaFEype2nI3OsTJmgjM9aVjz/AGn/AFKw0pZEoTJ92UGSn/cQ6gb2jMzf6m4sqJQiSgWYhSiNGLgekXHG+xpM9mSsEBvp+YS2edtP4jwtfbvHm04JB/tlobo6TDEdudo//JW/+ErLhuRUsTfQUe8qAao4fxCSJjEBR+a1GdvvHhSe3W0A/wD5knmiXbmEwdL/AKl40MCJKqXKDvHyWIpQaYUe4qveOCRHlOzf6uq3Wn4YGl5S6/7VD7xqNnf1KwEweKYqUpg4mJUKnIEAgxtYUawpD3zhkyWw8PD6wPM21IEsTTNl90SE77ulzQVFq6wNtXtFJw+6ZpUmWoBpwG9KBL0KkktQXtUQWJxLAyhfq/KIxItS1x0ilx3ahMufISpjhsQkhE9KnAmV8JYMxDMdY0YItm3mIpSJ1B1Sb5cWFNecOLg+f78ofJUlQLMQ5FC4oWhJgfRhnfyEOxUKkaXjh+Y5IYj6ZPzhxOVHY0+kIYoFBlDkphoNbX/EOVzrAMUCEKNYcDDoQxEiKefh3cs/o9bvFw8BTEi7ate/4i4SaZnljaKWbJIf0zECmVZg/wBecXU0Cur14coFmShla7vWvLpHUsvyc3j5Ju4Aq1S5yu1TwpD1EGuYze1adIBmneyURyY0AsDnEoxtKkjnbqRHgekdZne2mFJmSlbo7sJXLUWJAJKV5nNKVV4x5l2gxb0f5nJ5dI9K7aY7wpTmorNrbrDk9THkWOm7y1EVA8gBSnV478L/AOaHFWyJKC/u0ES5WohktLhg3vWCZd6fSLRbGolafxx5w8yLVf7mH7zCFUp/2h9BYwYYMeXmYaMPkevGC96gpHGZX8P7eDUXIMcKMmpnDU4bTyiwlfeuTc4VZAy9cnh6jsrUyFJchxo0RIUtLhC1pCgxAUWI0Izi8TKHIGrX6xAcO+T/AHgcBNlHvzBL7veO4SDuZbwzA/ScnGUXGC7X4hBlK3nmSaJWXdUs3lzP7kaZiEn4cHP2IEVg+Wl/SI6HaNXJ/qCmXjPiZSFCVOSBiJD/APuChXLajtu1NSxjU4LtajHy8dhwshbTFYdTMoy90KDV+ZKtMmjx9eGvaGIQtKgpJKVJzdiOt6h4LY6R7h2T7ZoxErBIUSqfOQpSmDAd0CFKIexIpzjSjasrvhIExJmtvFF1MLu3y9Y+a8LjJskq7tapZUkpJSSCUkuRGm7CbcxEtSpOHmYWUqaoPNnglaiaMkuxFLHWGmTKJ76DC95/OUVOxZeLQD8VMkzKjd7tCkNd3dRd6WaD1mv83EUjJuidKoeFQKDpn5v+IcleeTQNApBTwDMZ+ppenLWJkTeeXWFVLYvzvC2UeymtkDCWXdQJGWvpAu0J6Ak5WtQv/ESTscHbPJrFyzikV88vU0terU4ZxzSyN8saSQxRAU2tBm1afWIJw6gCru75ihZobNVqqtGtnV6QPOStKiUinqOPExzKNcCaM32xWACo03UUDG6ljWPM5aTz/Mbjt3MUFKSrNCPUmtOUUXZvZBnzAmu4KqOmQ6kx3Q4ii8avhAEpFOlREqz7HKOxErcWpP8AaSM8qWhoVeKKYtLCjj0iRRGV8sqctYYhXIjjrCivu8Ah0uYPx94kJF+HrA6jxtR6eQh6Fk9D75xSYEstYDu/HgfK0S7xYuaZtxtAi1V6xMlWlLcuLwrEEb5aprnDySLXy5fmBgupPumcMVMd714348IewUE96Henu8LMxALBhoOOv7RVzZ3GIRiTWucSOixmJTSmXmeMD9yC/C/KIE4hSmA5CLbuglATck1PFnfkIBsp58h1BKanPlEG73agVpCkiqkmxTmOenGNDsfZUzEYkSJYTvrJJL0QhNypss21bWI+0WxlSsQqQoh94I3gCBUgPyq8AJnuXZjZ3cyAkTFzJagFS+8LrQlSQd0q/UxeD8QhTUNX99Ig7MpUnCyUrLqSkJJ1KSU/aLEoFXhpmbjYCzPmKUGTXpzhyfLzZz1iZRD582DcnhqVBzS8DyxS5M9HZHLQSfE7ZDlcvBE9Xhpf8xDLmAks/F8mpnCieGqacWjknPnk2RWzMN+opfKlruR516QEpG6cuAoDxeLjFzgA5ozVZ/WK2diEqOZ6+I/Zox2+BuinVOT8qjQ7oIDgufpHYuWUqLLICj4Ul25Amx4wCjFufE/Nw+lKxaSMaCClRcgZ2VewJoY6sUbTTNcEYyetGD7eyvGpRqFS0EGn6VEFOrxe9ltn9zhklvGfEssbmwvo0Gz5cmYspKC6Ra4BJBcfWJ5RXvbq0g1FQ4o2lgeEa1SSR1YcKg7POO0OF3MRMcXUVCt3r94qt+PRO2GzgZO8R4wrwnzDCPPyi4sRcEe6w/Ry5o6SGv70jpamy08vecNH8QpVX25/aAyHqU5HpTKESr78vOI1Fs7eb8OELKPG8KwRJvj3n+RDkreGzB7/ABCLlEJ3snYdYYCzVdDnEK5pHXg8Fy8IVOolhRtYn2RgZUzHYeSve3FrSFir3JrpYQrGQbL7N4vFjekSFLQ5G/4Upfqbcni4X/THaTP3cvl3of6R7dh1ypSUoQAlKaBKRQcmiu7X7bEjBTpqCyt3dQ4PzronN7wtkFs8Iw2z1SZi0zAy0koahFKFjY1iYPvAkUKB3YcVqbi1eOUP2The9WEVIHiUXqRzyJN4Xa05sVMBADEIyoEgAN6Q79Dp1Zq9iKGG2fPxcpafi5rS0J/VKRvB05eK5flpGX2njJkxYmrbvHSpVbbp3gAHLBxEakqUXO6MjUml6ZPBeBwUyYSEJKiKO1tHJzYQyWze/wBMe1HfCZhpix3oUqZLL/MlZKiADmk+hEegEUjw7E9lJ0kiYmalBChuneI3F/pdTMATTR21j1Psztdc+SO9BTNQQmbRklTPvIu6SGqOMZZJOKFVotsQoAOSRybzivXjSaJUX9kjhQwViFFTDdy5DOAJmCUQ6iLuWBOTDmY5ZS+wpsVQUFPY3H2o9BrHIckeWd/8cgYITLFAX+Xrxh6paSPK9TS0ZuSb5K0AcVMfKwpf5czFXNxKRa2Z00vFwmQnUNXh94Fm7OYeE50arHy0gUohozId0tIsoAVN3Zsw9SIP2bhylLqJdVas7Md0jheN3OlAmoHO+Vf4irx+BC2KfCpqFrmp+Xqa8Wj01D4YYMqxzuRg+2m1fh8OQglE1aqEGrA1UTGNw+OmSiiaZsw94C6ionxPcEnSnQxJ25xe/i5iQXRLISDVqfNf/U46CKmfPBkIBqq78qEcm3YaNcuRzfD4L+ZjFzZiAtS1gqTTeJLO5I43iwx8tBmGXM8TN4rHxA7oJFiGil2IsIUZoslNOJOQEH7O3i6jUqJJPE5dBSFRkyCdsMs6S+dbwDN2ZMySTyy4RY4JXd4ju58wy5ZB3VNvpSf00Bs9L0jR4nZOISw7vvUmu9KUC9KEpUzfeBiR55OwsxFVJKRZyKVyiWWY1e0dlTVSlhUmaAzuyaNm78Ix0i2V9YlO+hhqT5wYPklA2KyatXde8AyffHrB+0JYMuW1fCVWYFvCeTPlAxAuNx7jdl9Taz/SHdjVf+oYZ1Xmhz5wJNRT3XhF/wD00wImY9BU27LSpZ4H5UsM6mD9Suz2dBQ7Z0rmQLUyaPPP6sbT/wChh0+EVmmlHcoS2v6j5R6GgJJz068D9o8n7epMzafdk27tIc5FIUQaMHcxy41Jzt9IVIm7OYQS5AWoHxOtRZmBZg2dBbWMXtJZM+YSXO+S+gNR9o9JWg2QASaBPUBg5oPxGT21sZU3aOJSnwpEwgn/ABSmgDVjr9Gs2lwRbBwSpywkWFSckjMx6LgcEhCQhAAsXzUWze8A7JwaZSNyWKPUvctmW/aDsNhSmYpQUSlZ3mLFizHdL0HD6w036Odk+LwgmBaVPuq48ulxUQnZRR79JymSlAnPelqAS2Q/Weoh2Jn7iSpVkguwJLAFgwFjaCOysjxBZ3xuyiKp3R/zVgtzTu+sRNUmM0S5QIZz58YZ3QLVdnuNfxE3TLh9Ij3h7NA144H9jsYrCpd0gWPCFQhW7QM4GdolFvPzhF5fk5RMo/sVswNUlTMVjkBUDK/rCKw5epAGoy/mJ1rD2qQWzdo4Ky/b15Qmn2x2wBExYdr6+JiesMx+NVJlTpq23US1KqpxZwKVqph1gXaE1VPE5tRTBmLk9aRT9oEd9h5klayym8QJ8IBuzVHONoy5VA4JcnjalEu9y588odg5W8WOWl3JADDU18ovpnZhYUd1Y3asSku2vWAOz0taZ4DlPdneNqFiB9XjtUl6BGtwHZxIwSu8KO+KD3SXPhV8wcC6iPCNIpdmYgMMiKM7Aag1vFrNx83ecqJDtS9q1YN5wEmQHJ3EZAukVqa1jJSduwkS41aVBKSTwB0418q83i+/p9OWmQpM0lKELPduDvVfeYt8oI6OYz6H3nCQOIzJyZrwfJUqvjNKsdXtw4teFOX+tISNP2kRMm4PEJAclB3Am5Yg+bPHkOEelaRu5/aNUiUVUURQPrkKHLlGFw6nvc/mKxKkDDUp9fbRff8ADhNdLVRLQEmhAoSW5gprGflTQFD15C5jZpX3eHlTAA6d4zagACYQSeNQnkI0bJox0yVfrT8jWLf+n+P7rFbr7vep3Evq+8nkSxA5mItpygFqUCFJNjxPHhWKLEKYuCxTYi75V4ZQSWy4HF0e5oxk2j2pX9hZox3bbCn4zCz93wrKQSxd0k0V/wDW0HdnO0C14WXMWpPebxSonMpcPzUIfjZvxMlSabwIWlQIHjSXvWmRjmUnCVGi+RdnICpoCfmQgzGzJAO4f95HkYwOztorRvFZJmP4gp3KgXNdXd+UeobLHdS3JSVqUCf9IaieX7wDtXs1hZ8wTCShZqru1bqVVck0vSpBillp/QS55KHs/tHELJ7xEtqsXIUpxa5FeLRoZO0UJPiV3Zp8xCWd86h6WeLXD7PwyQEiShsmS5NrquX5xDtvYyJ2GVIl7ssKIIYUBBBdhXhrFrOiXEAw+0ZeJX3cpQmtUhJ+dyAC9PADfUtkK6zAoTKG7vArJSVnIm2bsAKNGS7E7EXg0zVL3d+Ywod4BKN5r5l35ARp1ub1cGmVPMRGXKpuhahs/GoAPiYtb39YYnEoIoXFKit20MUuJSoqJFS1K2rYatpEXxJCw6QKlmdiTXIsS2cc6ab5G4GllqsxNtGB6M8EKQG9Iz8rHh23wVVL6AXqBBWDxG8neEwqF9QS2uUJSSuwUGWSQfxRoazDMcOsVU3GTHqHpqNcukVi5yncFQr8tc9RWGivGwyfKf8ASK3JZxX6xXTcK1GJAegL9SM6QVKO8yyGH6QX1ueMdiZZepSUjJnUonLejJSaNqRVzsAS9AQBldvSsAf+H0pdaQlKia7xcnhThWNEVOphSpA0pq0LiJAIs5ND92fMfSL8jSJ1RkpmzgHDgOGtbl+Y7uZYKkskmoDKqKVc55xo5soO5GbZEU92hnwqVVDHgzUfMNq5eH5CdDN/BKAcBKiGDsoOB0+kRo2U5JKSALACttTGombOSk2uSQHoGuAm3nWORhEgEpcGj1qTq+b65RSyKxOJ5p2zl7k1EoPuhO8DmpRLaAOwMUUgZ8X6x7MrBbxqlOVVeImnozmIVbNUwSJcqmZGnC0brMkiXFnm2xdkqnbyrD/uN2HDWNKuUoAJFWDUBo1mo2t41OFwT/MhIarAMz6gQT8KliCBU+86xMs1+hqPHJg8ZszeS6d5O8DQgBsqp46iKNWwMQVMlG85oa1d2NRakerTpCGrkNHcZO2kd8EN103bwmvl/NYFmdhqjGbLwE6VKCKfq1L71TS3F4ucNgVpA8YvQFyRQUOhMWmFw5JAUgJqA9CHIyzETYgbqqAEXL5O3mKRFuT4E1QHhtnrIczN1LuWS5qNYIRKlihLkFwAPtxhTid00QHYE7zkcDzhQZkxRG8QTWlAPqGGkb+G0kZPJyEypaAAl5mViB0idCkhIFX4j7xW/DkMUlx1uKFgddYjTIIuSSGuxHA8dHh+D0LzFzLQFUCwMiKPwMJisWlB3S4qQ6vlJbIxVEGoLkNW78n/ABpD916fNlVizA2exhfxtUxrKWUyZu+LdfjQVahBesDrlpmI8TEUoTmDvNTMHSFABQAfCL0eg4AVFcolOGASPGhOnhNP5jJ/4skarOgRcs3Shxvbygl3JAyDNaIJm0EkbrlA1FClv9JGfKD1oALJmBQP9oIZ+OsR4rZ6FCpLhqsA9dS786wv40n2Cyr0MG1w7O4/u1pmAB+8QTkSVkv4S43lAlJsWDvaGjZ0gXSreNSQQMw1qVgw41KbSkFqWckHprGiwfYeYTDF5SX0H3hJpZCmpXLlHR0cWDpm4mAS6QTXwi/WJEDxDmv6R0dE5OwJ54YKalR9DA8qyeR//UdHQ2QSTPufvCzBQ9PqY6OjWX4D9AmGUd88vtFm/hMdHQsf4ikATlF7moHv6Q/Dmp6x0dFQ7EgZBp5/UQbMoEtTxfaOjocvyKRHjg0okXYfUQEs/wDNV7yMdHRXoiZPMNP9n1gwJDdJn0MdHR6P6o45gcsvu80/QQmKF+v/AHCOjoUeiC12dJT3Z8I8hASEALUAABW0dHRaEyJHyk50+8O3y6anKOjoyyGkR26N63toFmrO8upozcKx0dGaNBk1R7xsizjpDhZP+P3jo6FkGz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 dirty="0"/>
          </a:p>
        </p:txBody>
      </p:sp>
      <p:sp>
        <p:nvSpPr>
          <p:cNvPr id="6" name="TextBox 5"/>
          <p:cNvSpPr txBox="1"/>
          <p:nvPr/>
        </p:nvSpPr>
        <p:spPr>
          <a:xfrm>
            <a:off x="296936" y="4860713"/>
            <a:ext cx="8836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Eeyore</a:t>
            </a:r>
            <a:r>
              <a:rPr lang="en-US" sz="2800" b="1" dirty="0" smtClean="0"/>
              <a:t> is always sad and never smiles.          He is _____________________. </a:t>
            </a:r>
            <a:endParaRPr lang="es-CL" sz="2800" b="1" dirty="0"/>
          </a:p>
        </p:txBody>
      </p:sp>
      <p:pic>
        <p:nvPicPr>
          <p:cNvPr id="5130" name="Picture 10" descr="http://24.media.tumblr.com/c23adecaa67f5751a746b39cf2173d6e/tumblr_mo5064lrsP1r1mr1p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55" y="836712"/>
            <a:ext cx="8207697" cy="395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5877" y="5363138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miserable.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86286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5085184"/>
            <a:ext cx="8712968" cy="1010816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Andy gives Woody to the little girl. He was very ____________________.</a:t>
            </a:r>
            <a:endParaRPr lang="es-CL" b="1" dirty="0"/>
          </a:p>
        </p:txBody>
      </p:sp>
      <p:pic>
        <p:nvPicPr>
          <p:cNvPr id="9218" name="Picture 2" descr="http://25.media.tumblr.com/tumblr_lraboufq721qm6oc3o1_5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0" y="548680"/>
            <a:ext cx="7776864" cy="427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3848" y="5610755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kind.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0617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5166191"/>
            <a:ext cx="87129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Dory is always happy and always thinks about the best outcomes. She is ________________________.</a:t>
            </a:r>
            <a:endParaRPr lang="es-CL" sz="2800" dirty="0"/>
          </a:p>
        </p:txBody>
      </p:sp>
      <p:pic>
        <p:nvPicPr>
          <p:cNvPr id="2052" name="Picture 4" descr="http://img543.imageshack.us/img543/5872/fnhi1a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91" y="748308"/>
            <a:ext cx="7434826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6648" y="5692236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cheerful.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15330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assets1.razoo.com/assets/media/images/000/147/895/images/size_550x415_kids_for_kingdom_clip_art.png?134096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36912"/>
            <a:ext cx="3148973" cy="1872208"/>
          </a:xfrm>
          <a:prstGeom prst="rect">
            <a:avLst/>
          </a:prstGeom>
          <a:noFill/>
        </p:spPr>
      </p:pic>
      <p:pic>
        <p:nvPicPr>
          <p:cNvPr id="5" name="Picture 10" descr="http://www.clipartguide.com/_named_clipart_images/0060-0808-1213-2001_Big_Kid_Picking_on_a_Little_Kid_-_Bully_Clipart_clipart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204864"/>
            <a:ext cx="3190875" cy="333375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3203848" y="0"/>
            <a:ext cx="35283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dirty="0" err="1" smtClean="0"/>
              <a:t>Kind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TextBox 3"/>
          <p:cNvSpPr txBox="1"/>
          <p:nvPr/>
        </p:nvSpPr>
        <p:spPr>
          <a:xfrm>
            <a:off x="401266" y="4686235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Doug easily makes friends and loves to be around people. He is ___________________________.</a:t>
            </a:r>
            <a:endParaRPr lang="es-CL" sz="2400" b="1" dirty="0"/>
          </a:p>
        </p:txBody>
      </p:sp>
      <p:pic>
        <p:nvPicPr>
          <p:cNvPr id="3078" name="Picture 6" descr="http://31.media.tumblr.com/09a8fce940c364fd116abfc98b98320a/tumblr_mqey5n2zrh1s27wppo1_400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188640"/>
            <a:ext cx="8496944" cy="443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5085184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friendly.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6766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08912" cy="41044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4509120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Meeko</a:t>
            </a:r>
            <a:r>
              <a:rPr lang="en-US" sz="2800" b="1" dirty="0" smtClean="0"/>
              <a:t> doesn’t say hello, please or thank you. He is _______________________.</a:t>
            </a:r>
            <a:endParaRPr lang="es-CL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627784" y="5001562"/>
            <a:ext cx="3126741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rude.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7704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Guess</a:t>
            </a:r>
            <a:r>
              <a:rPr lang="es-ES" dirty="0" smtClean="0"/>
              <a:t> </a:t>
            </a:r>
            <a:r>
              <a:rPr lang="es-ES" dirty="0" err="1" smtClean="0"/>
              <a:t>Who</a:t>
            </a:r>
            <a:r>
              <a:rPr lang="es-ES" dirty="0" smtClean="0"/>
              <a:t>? </a:t>
            </a:r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323528" y="1916832"/>
            <a:ext cx="8064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err="1" smtClean="0"/>
              <a:t>Write</a:t>
            </a:r>
            <a:r>
              <a:rPr lang="es-ES" sz="3600" dirty="0" smtClean="0"/>
              <a:t> </a:t>
            </a:r>
            <a:r>
              <a:rPr lang="es-ES" sz="3600" dirty="0" err="1" smtClean="0"/>
              <a:t>down</a:t>
            </a:r>
            <a:r>
              <a:rPr lang="es-ES" sz="3600" dirty="0" smtClean="0"/>
              <a:t> 3 </a:t>
            </a:r>
            <a:r>
              <a:rPr lang="es-ES" sz="3600" dirty="0" err="1" smtClean="0"/>
              <a:t>personality</a:t>
            </a:r>
            <a:r>
              <a:rPr lang="es-ES" sz="3600" dirty="0" smtClean="0"/>
              <a:t> </a:t>
            </a:r>
            <a:r>
              <a:rPr lang="es-ES" sz="3600" dirty="0" err="1" smtClean="0"/>
              <a:t>traits</a:t>
            </a:r>
            <a:r>
              <a:rPr lang="es-ES" sz="3600" dirty="0" smtClean="0"/>
              <a:t> to describe </a:t>
            </a:r>
            <a:r>
              <a:rPr lang="es-ES" sz="3600" dirty="0" err="1" smtClean="0"/>
              <a:t>yourself</a:t>
            </a:r>
            <a:r>
              <a:rPr lang="es-ES" sz="3600" dirty="0" smtClean="0"/>
              <a:t>. </a:t>
            </a:r>
          </a:p>
          <a:p>
            <a:endParaRPr lang="es-ES" sz="3600" dirty="0" smtClean="0"/>
          </a:p>
          <a:p>
            <a:r>
              <a:rPr lang="es-ES" sz="3600" dirty="0" err="1" smtClean="0"/>
              <a:t>Then</a:t>
            </a:r>
            <a:r>
              <a:rPr lang="es-ES" sz="3600" dirty="0" smtClean="0"/>
              <a:t>, </a:t>
            </a:r>
            <a:r>
              <a:rPr lang="es-ES" sz="3600" dirty="0" err="1" smtClean="0"/>
              <a:t>we</a:t>
            </a:r>
            <a:r>
              <a:rPr lang="es-ES" sz="3600" dirty="0" smtClean="0"/>
              <a:t> </a:t>
            </a:r>
            <a:r>
              <a:rPr lang="es-ES" sz="3600" dirty="0" err="1" smtClean="0"/>
              <a:t>will</a:t>
            </a:r>
            <a:r>
              <a:rPr lang="es-ES" sz="3600" dirty="0" smtClean="0"/>
              <a:t> </a:t>
            </a:r>
            <a:r>
              <a:rPr lang="es-ES" sz="3600" dirty="0" err="1" smtClean="0"/>
              <a:t>read</a:t>
            </a:r>
            <a:r>
              <a:rPr lang="es-ES" sz="3600" dirty="0" smtClean="0"/>
              <a:t> </a:t>
            </a:r>
            <a:r>
              <a:rPr lang="es-ES" sz="3600" dirty="0" err="1" smtClean="0"/>
              <a:t>the</a:t>
            </a:r>
            <a:r>
              <a:rPr lang="es-ES" sz="3600" dirty="0" smtClean="0"/>
              <a:t> </a:t>
            </a:r>
            <a:r>
              <a:rPr lang="es-ES" sz="3600" dirty="0" err="1" smtClean="0"/>
              <a:t>adjectives</a:t>
            </a:r>
            <a:r>
              <a:rPr lang="es-ES" sz="3600" dirty="0" smtClean="0"/>
              <a:t>, and </a:t>
            </a:r>
            <a:r>
              <a:rPr lang="es-ES" sz="3600" dirty="0" err="1" smtClean="0"/>
              <a:t>guess</a:t>
            </a:r>
            <a:r>
              <a:rPr lang="es-ES" sz="3600" dirty="0"/>
              <a:t> </a:t>
            </a:r>
            <a:r>
              <a:rPr lang="es-ES" sz="3600" dirty="0" err="1" smtClean="0"/>
              <a:t>who</a:t>
            </a:r>
            <a:r>
              <a:rPr lang="es-ES" sz="3600" dirty="0" smtClean="0"/>
              <a:t>! 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1029508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Hard-working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7410" name="Picture 2" descr="http://www.crazywebsite.com/Website-Clipart-Pictures-Videos/Funny-Kids/Americans_at_work_clipart_kids-1md400tran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3409723" cy="2736304"/>
          </a:xfrm>
          <a:prstGeom prst="rect">
            <a:avLst/>
          </a:prstGeom>
          <a:noFill/>
        </p:spPr>
      </p:pic>
      <p:pic>
        <p:nvPicPr>
          <p:cNvPr id="17412" name="Picture 4" descr="http://3.bp.blogspot.com/-0DhYjuTBXho/Tbnd53uVrgI/AAAAAAAAAA4/a2rXtauN8Mw/s320/0511-1008-1618-5662_Cartoon_of_a_Bored_Kid_Doing_Homework_clipart_imag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2348880"/>
            <a:ext cx="3048000" cy="2876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Honest</a:t>
            </a:r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s://encrypted-tbn1.gstatic.com/images?q=tbn:ANd9GcT6EZdcKaRWbz_tgzutm6tKhGmj7SBGmyt56SDK6euIClpvom6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31" y="2282508"/>
            <a:ext cx="422013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xMSEhUUEhQVFRQXFBQUFBUUFhUUFBQVFRQWFxQUFBUYHCggGBolHBQUITEhJSkrLi4uFx8zODMsNygtLisBCgoKDg0OGxAQGywkICUsLCwsLCwsLCwsLCwsLCwsLCwsLCwsLCwsLCwsLCwsLCwsLCwsLCwsLCwsLCw3NywsN//AABEIAMIBBAMBIgACEQEDEQH/xAAcAAABBQEBAQAAAAAAAAAAAAACAQMEBQYABwj/xABBEAABAwEFBQUGBQIEBgMAAAABAAIDEQQFEiFBBjFRYXETIjKBkQcjcqGxwTNCUtHwYoIUFSTxFkNzksLhU2Oi/8QAGgEAAgMBAQAAAAAAAAAAAAAAAwQBAgUABv/EACcRAAICAgMAAgICAgMAAAAAAAABAgMEERIhMQUTIjIzQSNRFEJx/9oADAMBAAIRAxEAPwDyNxpGTzoowKfnPu/7kwFeJEhapW70ITgR9FGEHJ6OB7vCx7ugJTTW+i9B9nF6McDZpHYXjOI8RqOq56itl6alOejLQ7N2twqIHgcTkmJbonBIdE6oy4r1y2yyxE0diBGazVvmFc8jv5pV5kUbNXwzl6zz6WF7fE1w61CE1/hW6PfFOzLhzAofVZ68bp7/ALrCOLK4qeeiLXlQsekJZfxksfvZUtrx8qoh/M1Yi5wAMb3Enc1gzPRWNk2cac31A4Ysz1V7cmupbbEqsadr/FGTvE90Z1z4qPFZ3nwtcegK9Ns12ws8MbPMVPqVNa0DcAOix7flK99I1a/ibGvyPPrtu+YA+6k0zorBtkmH/LetfaLWyMVe8Acz9lQWva6FpOBpd8grU/IWS/WB1nxsIeySK8seN7Hj+0/ZHRwFcLqDMkggD1TEu2s1e61rfKqqb2v6W0ZPcafpGQ9E7G6x/shKePWl1Imz381uTASeNaBQ/wDiSbTCPJUxSK7m2LqKRdN2ln1wnyVhZtpmuylbh5trT0WVSgruTOcUb6OQPFWmo0oUpFNc1jrtvJ0ThQ93UFa2O0B7Q4biixkmDaaHHV/hWe2pfVzN+4q/We2pd32dD9VE/CYPbKyyHPyOq0t1vOfwt1WYsq092/8AgPSqrUTMsC7LWvVNOrXX1RJKI+gLY0ZDu+5QuJ/hRPbxTRao4o5NnGv8KVCSuUaLbZnpPAPiTacmyFNcSbCpANIVEEJRNRkVYbSnIZS1wLSQ4EFpG8Hkmgw5ACpJoAN9VtbguBsQD5ADIdP0oGTkwphuQxi0Ttn+Jc2C+rTNE0Ssa11KF1O87geSUQAGuvE707hAzVReNrLzgYe7+Y8eQK8yrLMmeonqJWrGq3N+C2y34qtYaDc52p5BQGtcSGRip3nkP1OKJ+VA0d45AK7u2xCNtBmTm46k/stOfDCr/wByMWH2Z9m/+ozYrAI9auO9x39BwClEhPSEBVN43i2PIDE8+FgFSfILGc7MiRuV11ULWiVabW2NuJxoB6nostee1zsxEABoTmU7NsxedqOP/DyYTuxd0DpVMy+zq8miv+Hrya4E+i1MfChDufbMvJzpttQRm7Ta3yGriSeajqxt1y2iH8WGSPm5hp6qAtBaXhkzlJv8mCUKIhdRSDEKGiIpCpRwK5LRIpOFC0Gz9pOba8x+yzyudnm1J4hWh6VkujSNOSzu1I77fh+60Yas5tQO+3m37os/AVfpV2fetNdQo4/AFmYFqLooT/aqVel7CxwpshPNYhLUz4B2R3tzQluSkOQOCg4jPYlRlcuOMzbDmOqaCAGo37tEYB4EJeDGJBBEAhajYwuIaNSB6o7lxWyIrb0abY67QazO40Z+614Ci2KARsawDwtA/dPyyBrS47gvIZt8rrdHrsKmNNXfpBvW1Edxp7x3ng1V9Q1vIb/36royXEvO92fQaBI2LtJGxjce874QtzEojj0836eezciWTf8AWvCfc9mP4rhm7wg6N/cqxkla0VcaZKLbLa2PIZn8rR/MlnL2vIgFzzU6N09Fj2Rnk2bZvUKGLUkiTfl/UBDMuHEr0bYa6mQ2aKQsb2z2B7nkVd3swM9y8OsrXTzxtOZe9rfIlfR8EQaA0ZAANHQCicnVGmCS9EP+RK+b/wBEjGeNU4xyZaEE87Y2l7q00pmSdABqUFMskkSXmoocwdHAEH1WS2g9ndjtQLmDsJNHM8Nf6m7ldMts7jXsQGcC/wB5Tjh3DorFhVo2yj4DlVGXp85bT7MT2GTBM3I+CQeB45HjyVLRfUN53dFaYjFOwPYdDvb/AFNOhXi+2ns7msdZYay2ffUeNnxD7p2rIU+mI20OPhhUhR4UJCZF2AQuIRUSFSQDRW2zh756D6qpqrrZmKri7TIfdWj6Q/DTR6rObWDvs+H7q8ttuZE1xJFdG1zKyFvtjpnYneQ4BFsfQKCexuAhX+zr6vI/pyVAyI0qchxP2T1nnDDVpII1/wDSFCXFhJraNyQAkAWVffr9HH0GaD/O38T6BMfYmBUGap9Ey9Zl19P/AFH0CQXw/wDV6iq7mieDNGVyzpvh/FvouUfYjuBDgDW95wqdGlTWymTJzg0aUFaKqauGSXT0HLOezBmQeHeVFLuGDHaI67g6p8gqVtoPXqr/AGNfitA+Fyrfa/rYXGgnajec1AviWoawb3HPy3qwLaZKktj/AHzq0DWACvXMrz2FX9ly2ekz7eFHQJNOmqiw2whzjHlUYcetOQTUshlPBgOQ/VzPJGMuH2AW5l3rXCJhfH4j5fbICeYMaXH/ANlZW12kvcSVLve343UHhGQ6qtVaK+K2wuZkc3xRrPZnYO2t8fBlZD5DJe6tK8w9jF35Tzkfpib9XL08JbJknPRONHUQgm7SxuTnUozvZmjRT8xRhRLxi7QthIydV0nwtPh80BDJVRyW61nHFI2ywV7mJgkklG7G5p8IOeSvrv7QNpNhLhliaKNcNDTQp1oG4eXJGHLpS30cOpSdCKjUHMHkRqhaUoQ9afR2trs8z299ncbz2ljaWzPNTA0VYeLg78i8qvO7ZbO8xzMdG8bw4U8wdxX1K1VF73dFNPD2sbZGlsjHB7Q7KlQfVO15OlpiduPvw+ZUhXpvtT2Zsdj7J8MbmGQuDmh2QpqAV54Ww6F/oD805CSktoSlBxemQypsE+CPKubj6AJomP8AS7/uQyzAgACgG7WvVXKiPkxHNdA0EjF4d56DRC2m+lfp5pTLk4AUBXbOCtMxceAHhGgCeu27pJyRHTIVNclErxUyC2GPOMltRQkbyuRxaN2TfTvSNHkTRMT3NFH47Q3oG1KrZrU929x8ySmKqejuwpmtBOF1RoSKVTdUoT0Fjkf4WOPOmS44jrlatuGXXCORK5TxZxGtcDWtBBzJPoohT8YoKkVByQNYoRw2Ar3Y11LS3mCPkqnAFPueYRzRv0DhXod6pbFuDQbHko2RZ6W530+6zFt70jxvYXV6ngeSuL3tWBuEHvO+QOqpmiiw8dSrbZ6TIjG3SOCq77tmFuEbzvVlPIA0k6fVZK1Tl7iTr8k7j18pcmJZdqrjxQwSuCVWezl2m02mKEDxPFeTRm75LQbMaPbPbfZ1dpgu+IEUc+sp/uOXyWj1RCPCAwbmjCOgyCE71kWPc2zWhFKKOK4D1Sqs2gtTmRYWeN5DGgc1yW+iXpLbJT7ziDsOMVUxpGiYu72fQdmBPifIRm7EW0PBtFHZd77HIIi4vifUxud4mkb2E68kaVDitgY3xk9IsS5K0oU4EF+BhxpXGOprqN3KqqbWJ5pOwszg0gAyyuFQwHc0Ab3I7nfK18kMzsT4yO8MgWncp4PWwfJN6PN/a1FJaLVHDGAezjq4k5DGcvosh/wg+n4rcWooaDzWsvW09rabRJWuKTCPhZl9apgFbeNj/wCNNmTk2/5DHy7K2gbsLuhp8iocty2hu+J3lQrelyFzijPHS8YFWGA/yqf/AOJ/oor43NNHAg6g5UXo+M81mdo7sPenBFMsTefIoMq3Esp7M2AiY2uQ1IAXJ+77OZJGsH5j/uhouy7i2Ud+aVo+EV+aej2biG9znejR8ldUwig3AUHkmnJlVAHZ/ojWewQx+Fja8SMR9SpDnZftkhqmyrcEivJg05LkLikUaO2zMOYey5AphqmNzjdwpVQ2hLrwYYbUqFP2GHG9o0rU+StKSUXsmtNyWjRQSPcA55q6gHlonkiNiwZPbPTw/GO2VF/2mjQwa5lUIYaVoacaGnqvRditnoLVK+0Ws+5Y7AxmdJHc6aBet2FlnLcETIsAyLQ1tPNpFU9GyNUEjJuhK2bZ8vheq+xi5M5LW4bvdx9fzO+ytNvPZvFIO2sjRE+o7Rg8BBObmjQjetncl2sstnigZ4WtFT+o0zd5rrL4uHQOmpqfZJchIRPKEpHex8Vqi2WzdpboAfCxj5f7gcI+qlNUi4W/6onXsP8AzR8dbmAyHqtmjcM1U7Vw4oMY3xva8eRFfkVcqNeTKwyj+h30WpatwZjVTamjOg1R4qCp0FT0Cj2Y9xp4tB+S63/hkDe7Cwf3Gix0vy0bjlqOy62Ws2GHGR3pXGR3n4R5CipNoZRFNaZdwbA0nqAaLYxxhoDRuAAHkF5l7TrbSOcDfJJHAOYaKvWhKvpIzKrHzcmedWZxoCTmak9TmnsdEyEtVrwWopCU3uTY+HIHOTZcElVdoqE6Tz5qt2hdWzu6j6qwqqy/z7hw5hCn4Wi+zHqz2f8AxmdVXKxuLKZh5/ZJR9Dy8NUZc8lzjVNneV2OidTFf7OqhceiRxQyFQyw04LlwKVdojZRwkCN/wACrwclKj8DvhUUJTY0ECrO4R33cmqsAVjcclJCDlUId38bDY38q2X9EFofha48AU6o15u907oseC/JI9Ha0otnpXsna3/L2nUyS1NM61/Zau0WIOOJpwSDc4ZV5O4heb+xa9KslszjQ17VldQcnAL08H/ZFyF+ZnVPlE6yz42kOFHDuuH80IQQtLW0OdMh8OiPsu9i1pQ80rnIQRRGSkJXOKBcToMJ+5n4bW3+uJ4Hk4FMNcm5ZuzfFLox4xfA7uu+oRqJammAyItwZsZJmtBLiAAKknIBVcN+wTB7GPq7C6lQWh2RzaSM1X7W2lowMPgIfI/gWsFadDVeS2f2hSTyuhe0NY84YDGO/G6tG9QQtmUVwMFJqaSPUbEfds+EI3ZvhGhmbXyqUMIo1rd1AAetM1R7b3k2zQNmeHFrZW4msNC4EUw10rqseCX2L/03JvVWz0mOYGpBBGeYNRkvC9vLwMtoYyuTe0lPDFI4gfIBay4do4XQiSBvZttDHRtirWkwND8q5rzi9pcVpmOgfgHRgp+611DdiMiMvwbGxVLjTBdzR1/3WgBDJShya7Zv6hX1Rxxvd4I5Hnk0/UqspRXrJUJPxCmQKrv8+5d1CvY7ntLt0eH43AfJOy7IPmGGWVrRv7oJPTPJLW31pehq8eyT8PMgpcBoOBqCOq9Jg9nlkb4nyv8AMN+iqtqdkYYYTLCXAsOYca1CQWRW5dMani2KO9FVY7SXtB11Up7lWXa33YPElT2O3LTj4ZzWno6q5rk29cXKTkcSuSErl2zjPxeB3w/dRmKQw9x3QfVRwEkvBkMFGCRQ1z5IG0REq/Ha0Qm12X1gvMOydkePFWE0Qe2h3FZIKZZbe9mtRzSNuJJPlE1qc6LjwmTLPJLYJ2TRnwnI6OGrSvctmNoYbbEJIj3qd+MnvMdTMU4LxVl7McKSNyIzG+v7KF23Yv7WzSuY4HICoI89R1VXB2LUumUclW9xe0fSJKbJWR2Fvee12YSOtDDIHFr2uYMQpuORWoicaZkOJ1bkEpKHF6GYS5LYrigqicmnOVC44ClfGHNLXbiCD0KZEiPGredkOO1plbed4AMay0Bxwh0Yka1zg6OTIHLcR9lhdidiZG20yyN9xES6N+4SH8tAdxXp7Dmni/JNzzNw0ILC1ZyEaVTbZXUbVZJIhTFQPZUgAuboVHvS8nl7o2OLWtoCW0q5285/JVvZNPixO+JxOaSjLi9mh9LmtEbYWwCyRtFqc1rmF5jY043Bz97jTWmSof8Ah+0SSSOo1jHSPcHPOdHEkd0LV1A0p0CPtQmY5kk9oovjoa0Z+z7Jj88x6MaB8yp0WzdmbvYXni9xPy3KwdJ1SdqqyzrX/YWGBVEGCyxM8MbG9Gj6px8iZMqbfOPNAd05f2MRx4rxDheua9RTKo81vYzxva34iqabCOEY+lq+XJZXbq30h7IHvPO7kEFv2xgYDgJkdTLRtfNY994PnlL35mh6Ack3j4zck2I5mTCNekyyijpG0DgEsZRgUAHIJkih3L0CWkeYb2wnFJVKXIMfJcyBHLlziuUElC0dxyZCfGbHBMNSi8GGKGpSlC4osSGKCiahCcDVcowmIwM0DQnWq/Fek7eibdd5SWeRksRIc01pXJw1aRrkvabtvFj2xTsPuZqFw/RId5HAaLw0Beieyq1h8c9lfuHvGDgHb/3Wdm0rXJD2Fa98WeivCjyOTdgmNDG/xx5H+oflcOoRv3rJ12aqEKOqbKJqkvofjNU+FGjGakBQVZkbYCyeVjtXdoz+pp306JntFrrfdkU4AkbUjwkZOb0IzVFLss4Huzuw8HMa4jzXSjsPVZFdMrTMk7Tl56K2Zsr+qaQ9A1qx23kbIZY4YnSVDC6Wrya4smj5K1VLnLSLWZUK47LeW1Mb4nNb1ICgy35C0+PF8ILlkuxHD1zPzR05LQh8W36zNn8vFfqi9l2kb+WNx+IhoUSW+5nZAMYOVXH5qvBC5uSaj8bWvROfytkvByWSR/jkeeVcI+Sp9oABGKDPF/M1bAqo2kd3G9fsiyohBdIVeVZN9soCVMsBocuih0U+x7vRBXpEm9GhJTMhz3px/wDPRDUJ7ehcCq4oSKFcSo2RoElckJC5QcVVjlwu5bj0KatUGB7m6bx0O5ADUFO2l+J1ToGgeiTi9jDGgFxCWiRMJFditTrSm2hOMCsVYSeaga1WdyXRNa5RFAwudqfysHFx0V9nBXDdMlrmZDEKvcd+jRq48gvc2bKRWCCDsW95rqSvpVz8TTiJ5V3KV7P9jo7vjO58z/xH0/8Ay3gFcX5fsFlaO3dTF4WgFzj0aEtfF2R4oJVP65pmYt1nLgJIiO0buzye072FJZ7Q2RuJvGhB3tI3h3AgqwsF/wB3TuDWkMedwe0xk9KqdeVwD8Sz4WvG8U7sg4O581mzxJxWzUhmQbKWiJoQxyVq0jA8eJjsnDpxHNPYUm+vRxS2to6MKr2m2mhsTO/3pD4IxSp5ngFMvG2CGJ0hFcO4cSdwXm1vultoc6SVzjI4nOuQ5U4BTFx32WUZSXSIlt9odue4lj2xt0DWg5cyd69K2NvSS02SOWUUeag5UBpqAvLbg2SfabU6EmjI85H6YdB1K9bvC3WewQDGQyNjQ1jB4nU3Bo1KPYlx1EW732PXxejLNE+WTINrQauOjQNTVeLWu1vllfLJ4nuLjy4NHIBTdo7/AJLbJicMMba9nGDkODncXKsYVpYOK4LnIzsu9S/GIeJEgBRrWM4Xquakr1QgqrJHCFU7Q+BvU/Qq0BVdtB+GPiQbv1Jj6Z5qnWV31H1UFTrOzu+Y+qRj+wxLwv3up+6bLkUjqpsp8XFKApSUIPBVOBKRJRcoJ0VdkA15pvUorLuQN+5SsArDRMahRsRyrFwo2BCPRb32eezyS3ESzAx2YZ8Hy8m8BzUlSq2N2RnvGTDEMMQI7SVw7rRqG8XL6B2a2ZgsEQjhbzc8+J54uKsbrsMdnjbFEwMY0UDWinrzUgoe2RsSlF5LtlbO1tch0ZSNvlmfmvV5XUBPAE/JeJWuXFI9x/M5zvU5JnGinLsXyJ6iR3gEZ5jmttsLtZg/09pky/5UjzTKngc46rEHJR7XCJGFpGRH8ombqYyWkK1WuLPW7Vfd22rE10zA5gqHE9m4U1a7VUsd7QlwZFaIps8sR7N/IVIwleZ2dpexrXZuYQc+Cs3xAggio+Sz7PjlPs0q/k3A195XxZHYoJ3YScnAjJp0OIZDqq3/ACOMDF/jGdnoTgJp1rms1YW4cTN4aaAHPI56p9tmYDXC30SsviG/GPVfN8UyXbdq4bDWGxM7Rxq98r60c7jn4ljLZb5J5DJM8yOOp3Dk0aBWu1EPcbIN7TT+0qhJTNWFGt9+i886V3Y6ErUgRhOaF9iogU1VGwK2yAqpCUNUhUM4caeKrb9Pux8SnAlQL8/DHxINv6stH0ogrSxjulVas7G/3bqcvqkofsGl4WrggcaIiapt29OgRHFIuJQkqrJQlUqBy5VJK+AZeaaYru79nppIYpWmOksjY2g46jHL2IcSG08Z8NcVM6KQNi7URWPBIMbGAglhOMRFpLHgOaPfNrUClCdxBK8XoKygATgCt7TslbI2Y3Njw9nLLUSsJMUXieADWmbaccQV9cHs1tNoETxJEInMikcQXYmtljEgFCKVo4DrVE+yKI4sv/ZFsPZrXH/irTV+GQtbF+SrdXcV7YyMNADQAAKADIAcFk9mLmbdzRFA33bvEXP3yYsNR1K0Mdpfia1zRmSMjXcqRsU/Cs4NE1ISuQuCIDRFvmbDBKRpG8j/ALSvFKr2S/RWzzD/AOt30XjtPoncRdsUy/ECQgRFIU40KDD2YZGniHA/VSQ5LY7sktMrI4i0P7zu9WhAGYNE7fNyWyBhc6JrQHYceKrQSOAzA6of2RXRZwb7REs5BfIRuqG+gzUgc1WWKFwHu3uqD3mPpTFr0U6zzh9dHDe07x+6lFZIYvtmKCQf0GnkslGKtHQLbyR1a5vEEfJYaHIEaglvogW9MaxX+Oh4JQkolUbG0E0oqppOKpwpKRCiJUvw4RVt9+FvX7KxCqb9dm0cq+qXteoloelbRTbvd4hxH3UJpqVJsniHNw+qUj6Fl4XRy5oSuNeKAp0AJVAVxCEu9FRlkKkXVXKCSmbaHgABzgA7GACQA/diA0dlvThvCY1rLJ3iHO77u8QQQTnmatbnyHBcuSoYtdnLQ9znNc5zm4WNwuJIwutEOJtDoaCo5L6Ps7Q2NgaKDAAAMhSlKUHJKuSuT+peHpHtDjhdnpXz4qyuNxPZ1Nctc9CkXKcUi80LkJXLk+hQg3v+BL/03/Qrxgbly5O4nrFMrxAFClXJ1/0JS/s0ewY/17f+nJ9lq75FbLba50kfSudKAUXLlmW/ymjT/GeUy5TCmrBXn14o7T+NFzBrz6rly0IiUvSeBl5LB2r8aX4yuXId3iDYn9iomrlyAPHFKUi5TE4EoguXLn4cEQqO+fGegXLkvkeFoekGLenrF4h8SVclo+hn4XLkMi5cnAA07f5oXDJKuVWchui5cuVSx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4" name="AutoShape 6" descr="data:image/jpeg;base64,/9j/4AAQSkZJRgABAQAAAQABAAD/2wCEAAkGBxMSEhUUEhQVFRQXFBQUFBUUFhUUFBQVFRQWFxQUFBUYHCggGBolHBQUITEhJSkrLi4uFx8zODMsNygtLisBCgoKDg0OGxAQGywkICUsLCwsLCwsLCwsLCwsLCwsLCwsLCwsLCwsLCwsLCwsLCwsLCwsLCwsLCwsLCw3NywsN//AABEIAMIBBAMBIgACEQEDEQH/xAAcAAABBQEBAQAAAAAAAAAAAAACAQMEBQYABwj/xABBEAABAwEFBQUGBQIEBgMAAAABAAIDEQQFEiFBBjFRYXETIjKBkQcjcqGxwTNCUtHwYoIUFSTxFkNzksLhU2Oi/8QAGgEAAgMBAQAAAAAAAAAAAAAAAwQBAgUABv/EACcRAAICAgMAAgICAgMAAAAAAAABAgMEERIhMQUTIjIzQSNRFEJx/9oADAMBAAIRAxEAPwDyNxpGTzoowKfnPu/7kwFeJEhapW70ITgR9FGEHJ6OB7vCx7ugJTTW+i9B9nF6McDZpHYXjOI8RqOq56itl6alOejLQ7N2twqIHgcTkmJbonBIdE6oy4r1y2yyxE0diBGazVvmFc8jv5pV5kUbNXwzl6zz6WF7fE1w61CE1/hW6PfFOzLhzAofVZ68bp7/ALrCOLK4qeeiLXlQsekJZfxksfvZUtrx8qoh/M1Yi5wAMb3Enc1gzPRWNk2cac31A4Ysz1V7cmupbbEqsadr/FGTvE90Z1z4qPFZ3nwtcegK9Ns12ws8MbPMVPqVNa0DcAOix7flK99I1a/ibGvyPPrtu+YA+6k0zorBtkmH/LetfaLWyMVe8Acz9lQWva6FpOBpd8grU/IWS/WB1nxsIeySK8seN7Hj+0/ZHRwFcLqDMkggD1TEu2s1e61rfKqqb2v6W0ZPcafpGQ9E7G6x/shKePWl1Imz381uTASeNaBQ/wDiSbTCPJUxSK7m2LqKRdN2ln1wnyVhZtpmuylbh5trT0WVSgruTOcUb6OQPFWmo0oUpFNc1jrtvJ0ThQ93UFa2O0B7Q4biixkmDaaHHV/hWe2pfVzN+4q/We2pd32dD9VE/CYPbKyyHPyOq0t1vOfwt1WYsq092/8AgPSqrUTMsC7LWvVNOrXX1RJKI+gLY0ZDu+5QuJ/hRPbxTRao4o5NnGv8KVCSuUaLbZnpPAPiTacmyFNcSbCpANIVEEJRNRkVYbSnIZS1wLSQ4EFpG8Hkmgw5ACpJoAN9VtbguBsQD5ADIdP0oGTkwphuQxi0Ttn+Jc2C+rTNE0Ssa11KF1O87geSUQAGuvE707hAzVReNrLzgYe7+Y8eQK8yrLMmeonqJWrGq3N+C2y34qtYaDc52p5BQGtcSGRip3nkP1OKJ+VA0d45AK7u2xCNtBmTm46k/stOfDCr/wByMWH2Z9m/+ozYrAI9auO9x39BwClEhPSEBVN43i2PIDE8+FgFSfILGc7MiRuV11ULWiVabW2NuJxoB6nostee1zsxEABoTmU7NsxedqOP/DyYTuxd0DpVMy+zq8miv+Hrya4E+i1MfChDufbMvJzpttQRm7Ta3yGriSeajqxt1y2iH8WGSPm5hp6qAtBaXhkzlJv8mCUKIhdRSDEKGiIpCpRwK5LRIpOFC0Gz9pOba8x+yzyudnm1J4hWh6VkujSNOSzu1I77fh+60Yas5tQO+3m37os/AVfpV2fetNdQo4/AFmYFqLooT/aqVel7CxwpshPNYhLUz4B2R3tzQluSkOQOCg4jPYlRlcuOMzbDmOqaCAGo37tEYB4EJeDGJBBEAhajYwuIaNSB6o7lxWyIrb0abY67QazO40Z+614Ci2KARsawDwtA/dPyyBrS47gvIZt8rrdHrsKmNNXfpBvW1Edxp7x3ng1V9Q1vIb/36royXEvO92fQaBI2LtJGxjce874QtzEojj0836eezciWTf8AWvCfc9mP4rhm7wg6N/cqxkla0VcaZKLbLa2PIZn8rR/MlnL2vIgFzzU6N09Fj2Rnk2bZvUKGLUkiTfl/UBDMuHEr0bYa6mQ2aKQsb2z2B7nkVd3swM9y8OsrXTzxtOZe9rfIlfR8EQaA0ZAANHQCicnVGmCS9EP+RK+b/wBEjGeNU4xyZaEE87Y2l7q00pmSdABqUFMskkSXmoocwdHAEH1WS2g9ndjtQLmDsJNHM8Nf6m7ldMts7jXsQGcC/wB5Tjh3DorFhVo2yj4DlVGXp85bT7MT2GTBM3I+CQeB45HjyVLRfUN53dFaYjFOwPYdDvb/AFNOhXi+2ns7msdZYay2ffUeNnxD7p2rIU+mI20OPhhUhR4UJCZF2AQuIRUSFSQDRW2zh756D6qpqrrZmKri7TIfdWj6Q/DTR6rObWDvs+H7q8ttuZE1xJFdG1zKyFvtjpnYneQ4BFsfQKCexuAhX+zr6vI/pyVAyI0qchxP2T1nnDDVpII1/wDSFCXFhJraNyQAkAWVffr9HH0GaD/O38T6BMfYmBUGap9Ey9Zl19P/AFH0CQXw/wDV6iq7mieDNGVyzpvh/FvouUfYjuBDgDW95wqdGlTWymTJzg0aUFaKqauGSXT0HLOezBmQeHeVFLuGDHaI67g6p8gqVtoPXqr/AGNfitA+Fyrfa/rYXGgnajec1AviWoawb3HPy3qwLaZKktj/AHzq0DWACvXMrz2FX9ly2ekz7eFHQJNOmqiw2whzjHlUYcetOQTUshlPBgOQ/VzPJGMuH2AW5l3rXCJhfH4j5fbICeYMaXH/ANlZW12kvcSVLve343UHhGQ6qtVaK+K2wuZkc3xRrPZnYO2t8fBlZD5DJe6tK8w9jF35Tzkfpib9XL08JbJknPRONHUQgm7SxuTnUozvZmjRT8xRhRLxi7QthIydV0nwtPh80BDJVRyW61nHFI2ywV7mJgkklG7G5p8IOeSvrv7QNpNhLhliaKNcNDTQp1oG4eXJGHLpS30cOpSdCKjUHMHkRqhaUoQ9afR2trs8z299ncbz2ljaWzPNTA0VYeLg78i8qvO7ZbO8xzMdG8bw4U8wdxX1K1VF73dFNPD2sbZGlsjHB7Q7KlQfVO15OlpiduPvw+ZUhXpvtT2Zsdj7J8MbmGQuDmh2QpqAV54Ww6F/oD805CSktoSlBxemQypsE+CPKubj6AJomP8AS7/uQyzAgACgG7WvVXKiPkxHNdA0EjF4d56DRC2m+lfp5pTLk4AUBXbOCtMxceAHhGgCeu27pJyRHTIVNclErxUyC2GPOMltRQkbyuRxaN2TfTvSNHkTRMT3NFH47Q3oG1KrZrU929x8ySmKqejuwpmtBOF1RoSKVTdUoT0Fjkf4WOPOmS44jrlatuGXXCORK5TxZxGtcDWtBBzJPoohT8YoKkVByQNYoRw2Ar3Y11LS3mCPkqnAFPueYRzRv0DhXod6pbFuDQbHko2RZ6W530+6zFt70jxvYXV6ngeSuL3tWBuEHvO+QOqpmiiw8dSrbZ6TIjG3SOCq77tmFuEbzvVlPIA0k6fVZK1Tl7iTr8k7j18pcmJZdqrjxQwSuCVWezl2m02mKEDxPFeTRm75LQbMaPbPbfZ1dpgu+IEUc+sp/uOXyWj1RCPCAwbmjCOgyCE71kWPc2zWhFKKOK4D1Sqs2gtTmRYWeN5DGgc1yW+iXpLbJT7ziDsOMVUxpGiYu72fQdmBPifIRm7EW0PBtFHZd77HIIi4vifUxud4mkb2E68kaVDitgY3xk9IsS5K0oU4EF+BhxpXGOprqN3KqqbWJ5pOwszg0gAyyuFQwHc0Ab3I7nfK18kMzsT4yO8MgWncp4PWwfJN6PN/a1FJaLVHDGAezjq4k5DGcvosh/wg+n4rcWooaDzWsvW09rabRJWuKTCPhZl9apgFbeNj/wCNNmTk2/5DHy7K2gbsLuhp8iocty2hu+J3lQrelyFzijPHS8YFWGA/yqf/AOJ/oor43NNHAg6g5UXo+M81mdo7sPenBFMsTefIoMq3Esp7M2AiY2uQ1IAXJ+77OZJGsH5j/uhouy7i2Ud+aVo+EV+aej2biG9znejR8ldUwig3AUHkmnJlVAHZ/ojWewQx+Fja8SMR9SpDnZftkhqmyrcEivJg05LkLikUaO2zMOYey5AphqmNzjdwpVQ2hLrwYYbUqFP2GHG9o0rU+StKSUXsmtNyWjRQSPcA55q6gHlonkiNiwZPbPTw/GO2VF/2mjQwa5lUIYaVoacaGnqvRditnoLVK+0Ws+5Y7AxmdJHc6aBet2FlnLcETIsAyLQ1tPNpFU9GyNUEjJuhK2bZ8vheq+xi5M5LW4bvdx9fzO+ytNvPZvFIO2sjRE+o7Rg8BBObmjQjetncl2sstnigZ4WtFT+o0zd5rrL4uHQOmpqfZJchIRPKEpHex8Vqi2WzdpboAfCxj5f7gcI+qlNUi4W/6onXsP8AzR8dbmAyHqtmjcM1U7Vw4oMY3xva8eRFfkVcqNeTKwyj+h30WpatwZjVTamjOg1R4qCp0FT0Cj2Y9xp4tB+S63/hkDe7Cwf3Gix0vy0bjlqOy62Ws2GHGR3pXGR3n4R5CipNoZRFNaZdwbA0nqAaLYxxhoDRuAAHkF5l7TrbSOcDfJJHAOYaKvWhKvpIzKrHzcmedWZxoCTmak9TmnsdEyEtVrwWopCU3uTY+HIHOTZcElVdoqE6Tz5qt2hdWzu6j6qwqqy/z7hw5hCn4Wi+zHqz2f8AxmdVXKxuLKZh5/ZJR9Dy8NUZc8lzjVNneV2OidTFf7OqhceiRxQyFQyw04LlwKVdojZRwkCN/wACrwclKj8DvhUUJTY0ECrO4R33cmqsAVjcclJCDlUId38bDY38q2X9EFofha48AU6o15u907oseC/JI9Ha0otnpXsna3/L2nUyS1NM61/Zau0WIOOJpwSDc4ZV5O4heb+xa9KslszjQ17VldQcnAL08H/ZFyF+ZnVPlE6yz42kOFHDuuH80IQQtLW0OdMh8OiPsu9i1pQ80rnIQRRGSkJXOKBcToMJ+5n4bW3+uJ4Hk4FMNcm5ZuzfFLox4xfA7uu+oRqJammAyItwZsZJmtBLiAAKknIBVcN+wTB7GPq7C6lQWh2RzaSM1X7W2lowMPgIfI/gWsFadDVeS2f2hSTyuhe0NY84YDGO/G6tG9QQtmUVwMFJqaSPUbEfds+EI3ZvhGhmbXyqUMIo1rd1AAetM1R7b3k2zQNmeHFrZW4msNC4EUw10rqseCX2L/03JvVWz0mOYGpBBGeYNRkvC9vLwMtoYyuTe0lPDFI4gfIBay4do4XQiSBvZttDHRtirWkwND8q5rzi9pcVpmOgfgHRgp+611DdiMiMvwbGxVLjTBdzR1/3WgBDJShya7Zv6hX1Rxxvd4I5Hnk0/UqspRXrJUJPxCmQKrv8+5d1CvY7ntLt0eH43AfJOy7IPmGGWVrRv7oJPTPJLW31pehq8eyT8PMgpcBoOBqCOq9Jg9nlkb4nyv8AMN+iqtqdkYYYTLCXAsOYca1CQWRW5dMani2KO9FVY7SXtB11Up7lWXa33YPElT2O3LTj4ZzWno6q5rk29cXKTkcSuSErl2zjPxeB3w/dRmKQw9x3QfVRwEkvBkMFGCRQ1z5IG0REq/Ha0Qm12X1gvMOydkePFWE0Qe2h3FZIKZZbe9mtRzSNuJJPlE1qc6LjwmTLPJLYJ2TRnwnI6OGrSvctmNoYbbEJIj3qd+MnvMdTMU4LxVl7McKSNyIzG+v7KF23Yv7WzSuY4HICoI89R1VXB2LUumUclW9xe0fSJKbJWR2Fvee12YSOtDDIHFr2uYMQpuORWoicaZkOJ1bkEpKHF6GYS5LYrigqicmnOVC44ClfGHNLXbiCD0KZEiPGredkOO1plbed4AMay0Bxwh0Yka1zg6OTIHLcR9lhdidiZG20yyN9xES6N+4SH8tAdxXp7Dmni/JNzzNw0ILC1ZyEaVTbZXUbVZJIhTFQPZUgAuboVHvS8nl7o2OLWtoCW0q5285/JVvZNPixO+JxOaSjLi9mh9LmtEbYWwCyRtFqc1rmF5jY043Bz97jTWmSof8Ah+0SSSOo1jHSPcHPOdHEkd0LV1A0p0CPtQmY5kk9oovjoa0Z+z7Jj88x6MaB8yp0WzdmbvYXni9xPy3KwdJ1SdqqyzrX/YWGBVEGCyxM8MbG9Gj6px8iZMqbfOPNAd05f2MRx4rxDheua9RTKo81vYzxva34iqabCOEY+lq+XJZXbq30h7IHvPO7kEFv2xgYDgJkdTLRtfNY994PnlL35mh6Ack3j4zck2I5mTCNekyyijpG0DgEsZRgUAHIJkih3L0CWkeYb2wnFJVKXIMfJcyBHLlziuUElC0dxyZCfGbHBMNSi8GGKGpSlC4osSGKCiahCcDVcowmIwM0DQnWq/Fek7eibdd5SWeRksRIc01pXJw1aRrkvabtvFj2xTsPuZqFw/RId5HAaLw0Beieyq1h8c9lfuHvGDgHb/3Wdm0rXJD2Fa98WeivCjyOTdgmNDG/xx5H+oflcOoRv3rJ12aqEKOqbKJqkvofjNU+FGjGakBQVZkbYCyeVjtXdoz+pp306JntFrrfdkU4AkbUjwkZOb0IzVFLss4Huzuw8HMa4jzXSjsPVZFdMrTMk7Tl56K2Zsr+qaQ9A1qx23kbIZY4YnSVDC6Wrya4smj5K1VLnLSLWZUK47LeW1Mb4nNb1ICgy35C0+PF8ILlkuxHD1zPzR05LQh8W36zNn8vFfqi9l2kb+WNx+IhoUSW+5nZAMYOVXH5qvBC5uSaj8bWvROfytkvByWSR/jkeeVcI+Sp9oABGKDPF/M1bAqo2kd3G9fsiyohBdIVeVZN9soCVMsBocuih0U+x7vRBXpEm9GhJTMhz3px/wDPRDUJ7ehcCq4oSKFcSo2RoElckJC5QcVVjlwu5bj0KatUGB7m6bx0O5ADUFO2l+J1ToGgeiTi9jDGgFxCWiRMJFditTrSm2hOMCsVYSeaga1WdyXRNa5RFAwudqfysHFx0V9nBXDdMlrmZDEKvcd+jRq48gvc2bKRWCCDsW95rqSvpVz8TTiJ5V3KV7P9jo7vjO58z/xH0/8Ay3gFcX5fsFlaO3dTF4WgFzj0aEtfF2R4oJVP65pmYt1nLgJIiO0buzye072FJZ7Q2RuJvGhB3tI3h3AgqwsF/wB3TuDWkMedwe0xk9KqdeVwD8Sz4WvG8U7sg4O581mzxJxWzUhmQbKWiJoQxyVq0jA8eJjsnDpxHNPYUm+vRxS2to6MKr2m2mhsTO/3pD4IxSp5ngFMvG2CGJ0hFcO4cSdwXm1vultoc6SVzjI4nOuQ5U4BTFx32WUZSXSIlt9odue4lj2xt0DWg5cyd69K2NvSS02SOWUUeag5UBpqAvLbg2SfabU6EmjI85H6YdB1K9bvC3WewQDGQyNjQ1jB4nU3Bo1KPYlx1EW732PXxejLNE+WTINrQauOjQNTVeLWu1vllfLJ4nuLjy4NHIBTdo7/AJLbJicMMba9nGDkODncXKsYVpYOK4LnIzsu9S/GIeJEgBRrWM4Xquakr1QgqrJHCFU7Q+BvU/Qq0BVdtB+GPiQbv1Jj6Z5qnWV31H1UFTrOzu+Y+qRj+wxLwv3up+6bLkUjqpsp8XFKApSUIPBVOBKRJRcoJ0VdkA15pvUorLuQN+5SsArDRMahRsRyrFwo2BCPRb32eezyS3ESzAx2YZ8Hy8m8BzUlSq2N2RnvGTDEMMQI7SVw7rRqG8XL6B2a2ZgsEQjhbzc8+J54uKsbrsMdnjbFEwMY0UDWinrzUgoe2RsSlF5LtlbO1tch0ZSNvlmfmvV5XUBPAE/JeJWuXFI9x/M5zvU5JnGinLsXyJ6iR3gEZ5jmttsLtZg/09pky/5UjzTKngc46rEHJR7XCJGFpGRH8ombqYyWkK1WuLPW7Vfd22rE10zA5gqHE9m4U1a7VUsd7QlwZFaIps8sR7N/IVIwleZ2dpexrXZuYQc+Cs3xAggio+Sz7PjlPs0q/k3A195XxZHYoJ3YScnAjJp0OIZDqq3/ACOMDF/jGdnoTgJp1rms1YW4cTN4aaAHPI56p9tmYDXC30SsviG/GPVfN8UyXbdq4bDWGxM7Rxq98r60c7jn4ljLZb5J5DJM8yOOp3Dk0aBWu1EPcbIN7TT+0qhJTNWFGt9+i886V3Y6ErUgRhOaF9iogU1VGwK2yAqpCUNUhUM4caeKrb9Pux8SnAlQL8/DHxINv6stH0ogrSxjulVas7G/3bqcvqkofsGl4WrggcaIiapt29OgRHFIuJQkqrJQlUqBy5VJK+AZeaaYru79nppIYpWmOksjY2g46jHL2IcSG08Z8NcVM6KQNi7URWPBIMbGAglhOMRFpLHgOaPfNrUClCdxBK8XoKygATgCt7TslbI2Y3Njw9nLLUSsJMUXieADWmbaccQV9cHs1tNoETxJEInMikcQXYmtljEgFCKVo4DrVE+yKI4sv/ZFsPZrXH/irTV+GQtbF+SrdXcV7YyMNADQAAKADIAcFk9mLmbdzRFA33bvEXP3yYsNR1K0Mdpfia1zRmSMjXcqRsU/Cs4NE1ISuQuCIDRFvmbDBKRpG8j/ALSvFKr2S/RWzzD/AOt30XjtPoncRdsUy/ECQgRFIU40KDD2YZGniHA/VSQ5LY7sktMrI4i0P7zu9WhAGYNE7fNyWyBhc6JrQHYceKrQSOAzA6of2RXRZwb7REs5BfIRuqG+gzUgc1WWKFwHu3uqD3mPpTFr0U6zzh9dHDe07x+6lFZIYvtmKCQf0GnkslGKtHQLbyR1a5vEEfJYaHIEaglvogW9MaxX+Oh4JQkolUbG0E0oqppOKpwpKRCiJUvw4RVt9+FvX7KxCqb9dm0cq+qXteoloelbRTbvd4hxH3UJpqVJsniHNw+qUj6Fl4XRy5oSuNeKAp0AJVAVxCEu9FRlkKkXVXKCSmbaHgABzgA7GACQA/diA0dlvThvCY1rLJ3iHO77u8QQQTnmatbnyHBcuSoYtdnLQ9znNc5zm4WNwuJIwutEOJtDoaCo5L6Ps7Q2NgaKDAAAMhSlKUHJKuSuT+peHpHtDjhdnpXz4qyuNxPZ1Nctc9CkXKcUi80LkJXLk+hQg3v+BL/03/Qrxgbly5O4nrFMrxAFClXJ1/0JS/s0ewY/17f+nJ9lq75FbLba50kfSudKAUXLlmW/ymjT/GeUy5TCmrBXn14o7T+NFzBrz6rly0IiUvSeBl5LB2r8aX4yuXId3iDYn9iomrlyAPHFKUi5TE4EoguXLn4cEQqO+fGegXLkvkeFoekGLenrF4h8SVclo+hn4XLkMi5cnAA07f5oXDJKuVWchui5cuVSx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8" descr="data:image/jpeg;base64,/9j/4AAQSkZJRgABAQAAAQABAAD/2wCEAAkGBxQQEhUUERQUFBQWGBgXFRQUFRYXFhcVGBccGhgVGBQYHCgiHB0lHBYXIT0iJSkrLi8wGh8zODMsNygtLisBCgoKDg0OGxAQGzQmICQ0LCwsLDQsNCwsLywsLCwsLCw1LCwsLCwsNCwsLCwsLCwsLCwsLCwsLCwsLCwsLCwsLP/AABEIALwBDAMBEQACEQEDEQH/xAAcAAEAAgMBAQEAAAAAAAAAAAAABQYDBAcCAQj/xABGEAACAQIDBQMHCgMHAwUAAAABAgMAEQQSIQUGMUFREyJhBxQycYGRkiMzQlJTc6GxstFicoIVJENjosHhg6OzJTSTwvH/xAAbAQEAAgMBAQAAAAAAAAAAAAAAAgQBAwUGB//EADoRAAIBAgMECAUEAgIBBQAAAAABAgMRBCExBRJBURMyYXGBobHwIpHB0eEGFELxI1IzwhUkQ2KSov/aAAwDAQACEQMRAD8A5RVE5woBQCgFAKAUAoBQCgFAKAUAoBQCgFAKAUAoBQCgFAKAUAoBQCgFAKAUAoBQCgFAKAUAoBQCgFAKAUAoBQCgFZsScWlfgKwRFAKAUAoBQCgFAKAUAoBQCgFAKAUAoBQCgFAKAUAoBQCgFAKAUAoB/wDgHMk8ABzNZMpNuyLXsvyf4ydQzKkKnlKxD2/kUG3qNjVSpjqMHa9+46VPZdWSu8jFtfcTGYcFsizKOJhJZgOpQgN7r1mnjKNTK9n2/cjV2bVgrrMrIq01Y57TWTNx8N8iGHEDOf5WJJ9wAPspfOx7Gvsvf2XDd60Up/8A2u35ehp0PGisAUAoBQCgFAKAUAoBQCgFAKAUAoBQCgFAKAUBseYS/ZSfA37VjfjzJ9HLkPMJfspPgb9qb8eY6OXIeYS/ZSfA37U348x0cuQ8wl+yk+Bv2pvx5jo5ch5hL9lJ8DftTfjzHRy5DzCX7KT4G/am/HmOjlyHmEv2UnwN+1N+PMdHLkfPMpbgdnJdiFUZGuzHgouOJopRfEzGlNtKx1ncvcxMGBLMA+IOt+KxX+injyLe6w48fF4x1PhhlH198j0WEwUaKu9S31QL4oCq72bkxY27x2in+uB3XPSRRx/mGo8eFXcNjZUvhlnH07vtoUsTgoVlfR8znMuAmwjCLELlYaKLaFeqtwdeltdbG3AdiM4VVvQZ29l15wpqnOW81klazS/7JWsmudnYiZsEwcqilvpKFBNl6aDkdPdWxyTVzy22tnPC4j4V8Ms19V4PysfPMJfspPgb9qjvx5nI6OXIeYS/ZSfA37U348x0cuQ8wl+yk+Bv2pvx5jo5ch5hL9lJ8DftTfjzHRy5DzCX7KT4G/am/HmOjlyHmEv2UnwN+1N+PMdHLkPMJfspPgb9qb8eY6OXIeYS/ZSfA37U348x0cuQ8wl+yk+Bv2pvx5jo5ch5hL9lJ8DftTfjzHRy5DzGX7KTp6DDU6AXIrMWpNRTzY3JLVG3tHYU0Ch2UNHa+dCWA/mBAI9dreNXKuCqU1vao1RnGTstTU8xl+zk+Bv2qlvR5m3clyHmEv2UnwN+1N+PMdHLkPMJfspPgb9qb8eY6OXIeYS/ZSfA37U348x0cuQ8wl+yk+Bv2pvx5jo5ch5hL9lJ8DftTfjzHRy5DzCX7KT4G/asb8eY6OXIwyxFTZgVPRgQfcaksyLTWp+gL1586wvQC9AL0AvQC9AL0BG7FTzmTzpvmxdcKp4ZdQ2It1fUA8k/mNTry6NdEtf5fbw9e4v4Sj/N+BL43GpCuaRgo4DmSeiqNWPgATWijRqVpqFNXbLdWtTpRc6jslxZA43eNzfs1WNfry6t7EBsPaT6q9RhP0y7b+Knurkvq9EeWxf6ojvdHhIbz58PBavyNMYfFT6/LMPrSSGBD60Wx9uQits6+xcJlGG+/n5vL5GqFDbmLznPo18vS7+bPR3Slbi8Cnxjkl/1F0/Kqc9u4f8Ahho+NvsXaewsR/7mJn4O31Z4xO45kXK06EA3A7GQAHqAJxY1X/8ANRv/AMEPDL0LcNkTptSjiJ3Xan6oi8PshsHMJIMVBM6Aq0WWS5VrXX5PtHBuAdb8BUauIhWjZ03Fc75f/q3qW60sRVioVau/bS6W984/YsWF3iRlvJFiYTqD2mHnCi3PtMmXL4m3iBVOWHadotPua9LlJwktU/kSeGxSSqHjdXU8GRgwPtFaZRcXaSsRMt6wBegF6AXoBegF6AXoDX2hjRBGXYEgFRZeJLMFHHxIrbQoyrVFTjqyM5KMXJkHidq+clFVXVAc0mcAXdQGSMWuDxElwfor1Nu9srAqljHGq1vRV0u/K5SxlVvD70Vk3a5iZDGSVGZG1dOYJ4snr5rz4jW4b1NraHGupa+/fvsy7LxnYFQpzYdiFA+xYmwA5hL6ZfoHoLgec2vsuMouvR8V9Tq4PFyb6OprwZZL15Y6YvQC9AL0AvQC9AUffsXnT7ofrer2FbUHbmaaqzLteqJuF6A+XoBegPt6A+XoCM28xcJh0JDYh+zJHFYgC0rX5dwFQerLW6jaN5v+Ofjw8ydOG/JRNra+11wwWKFQ0pUZY+CxoNA724LpYAasRYcCRt2ds2rjqllpxl74ljaO0qOBpb0teC4sr2GgkxEpse1l4PK/oRg65QB6OliI11OhJ1zV66tXwex6W5BXk+HF9rfBHj6WHxu26u/UdoL5LuXF9v8ARaNnbGjhsx78n2j8R/IOCD1a9Sa8bjdp4jGP/JLLktD2eB2Zh8HG1KOfF8X4khJIFBLEADiSbAesmqCTbsi+2lqVTbHlDwMFwJu1YcoV7QfFcL/qq/S2dXnm1ZduX5K08XTjo7lPx3lQjYm2FaYf58oy/wDwquT28avw2ZJLr27l9b3KksYn/G/e/oY18rsw0XDQhegL/wC1Z/8AEQesmY/fy4JG9gvLAL/LYUgc2jkufgZR+dap7Hdvhl80bFtDnElk3iwk98Tg3CTKM88DDI00QF3unBpFUFgy3PdsTY1r/b1of46quno9bPh4PkYqulVW9DJ+pbVcEXGoOoPhVIqC9YB9vQHy9Afb0AvQC9ARm1JElJw8jqiMoEhtmdg5yrHEljd2N9QDaw01BFvDU5f8i4aeHHwFk8mROM2fLhD2WYlCSY76Bz6V1b6MvElefeOouB36FKhjJqtB7lZcVx8NJLmnnbK5SrVKuHi6clvUnwfD6p8np2HqPGARl30Uek4BsD0YcVPr/PQdGjtOn0nQV/gqcuEu2L49zzWa4FGps+e50tH4oea7GvqsnrobGG2UZjnmHZrpZBpI4/zWHBf4PedStcXaG2ukvToaaN8WW8NgujtKeb5cET9688dAXoBegF6AXoBegKTvz8+n3Q/W9XsN1X3mmpqXK9UjaL0AvQC9AL0AvQEFitoCLEyy2DNFEkMKXtmmnJdhfkAkUZJ5LmNXKGFniNyjDWTu+xLj5s2RxEMNTnXnokRBbv5GlVZZTnmna2gPduFPFjoiJrw4EKa9jiasNmYVU6KvLh9WzyeEo1Nr4t1q/UWv0ivqW7At2cQWCLsolBPaYi66cS5Q98knUlyh4mvB1W6k3KpLek+Wfnp8rnv6aVOCjTjaK8PL+im7w+U2OAlMKTiJOBlbuwr/ACILFvWfeRV+hsyU86mS5cStUxijlHN+RzzE7Uxe1J0jkkaRpHVUS9owzGwsi6DjxtwrrU6NKhH4Vb1KMqk6rs2X7yl7gxwYSObCpYwKqTWGsicO1YD6QY6nof4a00K7lJqXEsV6CjFNcDktXSkKAUAoDp/k932LFcLim10WKQ8+QjY9eQPsrkY3BWvUh4r6k4yOkXrkkhegF6AXoBegF6A1MAB2shadY1LlXRgt2YDDvEVdvR9DhzzdRcdGjUlCluxWq+9ycYp2bJrEQ9v2sUkkMSquciaJpQ8enfX5RRcNYW1IOX6y3sYWhGfxqTuuWVhVm1lbI59tGPDrOY4cZH3QM64p48zPd1KkK2hUKNHu4zd4g8OlWxkqcoydPfavnxXlxKDwyacYtpPhwLJsWRexRVlSXIApZGDDwGhPLTXpXmsRd1HLdtd3sW45JI3r1pMi9AL0AvQC9AL0BTd+fn0+6H63q7huq+81VNS3XqkbBegF6AXoBegF6AqGA2fNisXiXjsI+1KiZhdFskaPkUH5Rz2YHRcp11IPfw20KWAoKSV6jVl2K7fncr1dnVMc1CTtTWb5t/gtAweF2bG+IkOoHfnks0rcgoPK/wBVQB4Vxq2JxOOqWk7t8OB26GFw+Cp2grJHHd899ptoMVF48OD3YgeNuDSH6R8OA/E9rCYKFBX1lz+xQr4iVV9hVaulc6F5FNk9tjWmI7sCEj7x7qun8uc+wVWxU7QtzLOFhed+R3KaJXUq4DKwKsp1BUixBHQiuanY6TV1Zn503+3RfZs5FiYHJML+H1GP1l4ePGutRqqpHtOTVpOEuwq1bTUKAUB9ViOGlAd43N2z55hI5GN3Hck/nXn7RZvbXm8XR6Kq4rTVE0yavVYyL0AvQDNQC9Aas0Vyxik7KUrlLIEYlRwV0YEMup4i4ubEXrbTquGua5GU2tCm7/bVkwcUcaumcHNDlUBoiWu0gDMxFsoCgaAk2tlWurgZdJJysYlLKxymumay77oZ9mCPGT/+2xIaNTGyP3g4zZ1DXUqBe1tQeVVsXQdanZarMynY6hs3asOJXNBIsi88p1HgVOo9orz9SlOm7TVidzbvWsC9AL0AvQC9AVHfj59Pul/W9XcN1X3mupqWq9UyYvQC9AM1DIvQwaOKDTyjDoSoIzzupsyxXsFU8mcggHkA54gVsi1CPSPuS7fx9jfQpOpK3DiWSGFIkCoFREFgBoqqPyFU23KV3m2dhJRVlocF8oG9jbQnIQkYeMkRLwzdZCOp/Ae2/p8DhFQhn1nr9ji4mv0suwqlXSuKA/QHkg2P5vgFdhZ52Mpvxyeig9Vhm/qrm4qe9O3I6eFhaF+ZZNtO7gQQkq8tw0i8Yoh6cg/iOir/ABMDYhTWmCXWZtqNv4UeY928KsDYfsgYW4xsWYE/W7xNm55hrfXjTpZX3r5joo23bHOd4vI9clsDKAPspr6eCyAfgR7atwxf+yKk8J/qzn2190sZhLmfDyKouS4GdABzLpcD2mrMasJaMrSpTjqiErYaxQHS/JBiTlxEfIFHHrIIP6Vrk7UjnGXeSidEvXJMi9AL0BqbTw5kVcp9FlYryYA95T6xetlOSi8wedlyjIDMMSwAUqIBCDJdAzO8kraXYsMqgEWvexAFyCwyu6jzvpy5e7mMx5TMF/6Wn9nIFjAjkEiqTKVuVdTOSWz5mXQ2Y2Ya6iu1aLj2eRE4rgNhYrFuMscjXNjI4YKPEu3T31rnXpUlm13Au2P3FjUBGd+zsFSRYw7rKxAAZAQSpJPDhfUCxJpUce55Wz+neWW6c4qNrPmuPhz7Vry4kbj/ACZyxsEXE4dmILBHLI5UcTlAOg63tViOLi1fdZF0GuJg2FsLHQyRNkdA2XLMmVmQNqMyhrlNRdW8ajVxNCUXFtPseXn6Gk6xGTYZrE2FyNBfnYHlXBdr5Ej1esAXoBegF6Aqu/HzyfdL+t6uYbqvvIVNSzZqqExmoD5moBmoBmoD1uolziZDxacr6ljRVVfV6R/qNYxT6kez1OpgUtxvtIryr7XOHwLKps057L+i13/AZf6q37Mpb9a74Z/Yljam7TsuJyndzczF49S+HjugNs7MFUn6oJ4n1V6GdaEHmzlQpSnmiP23sSfBP2eJjaNuIvYhh1VhoR6qlGcZK8WRlCUXZkjuPuw+0cSsYBEa2aZ+Spfhf6zcB7TyNRq1FTjcnSpucrH6TijCqFUAKoAAHAACwA9lchu51krIidu7bTC3yo00zLmESWzZAbBnc6Ilza54k2AJNq30KE60lGJXxGIhQi5y4Z/I0tzN6fPzOrKiyQOFIQsRYjQhmAv3lccOQPOpYrD9BLdvf7kMHiv3FNTta+dux6FlqsXD4yggg6g6EdQeIoYeaKrtnYeHTZ7HEQxSPBhmGdkUveOMgEPxuSoPGt8KknPJ6s0TpxVPNaI5xtvydgxh8KSHCgmJzcMba5WPA+B94rFLaPxWqaczmWPvkmgZWxJYEWyIQRbvXa4I6im05JqNu0I6Jmrkkj7moD5moD7moD5moDGsKg3twJYcbBjxZRwBNzcjjc1N1ZuO627cjB9nxCopZyFVRcsToAOdRjFyaS1MkP8A22jsJY1d+yBurKVF5AQrAkEq1kcC4GhcG3GujHB1aOU1be7VwFGqm2452MUGzX7WRS0chySIEaM55lkCu+ch8+cZBYgEMFfLewWrM1TjZxbejb4LlbL35k6andtm9gceBKcOzMzot8zI6NoR3WDqpLZWja+UA5tBoapYrC7kelivhbt7sa20pbt8ySzVRMn3NQDNQDNQHzNQFZ33+ej+6X9T1bw3VfeQqalizVUJDNQDNQDNQDNQHjYGIEOIkibQTntYieBdUCyx+uyK9ud26VKtHfpqS/jk+7g/p8joYGqleD7yq+XGJiuFfXIDIp6ZmCFfwVvcau7HavNccvqNoJ/D4l53AhQ7MwqpcKYxfISpzZiWN11vmvW+s30jJ0UnTR925sFcfE+FxXeZCrxTABWK348LBtCrWFrEGwuAEam496IlT31uy+ZK7F2NDgoxFh4xGnE21LH6zMdSfE1rnOU3dmyEIwVkbeJnEaM7eiilm9Si5/AVhK7sSbsrmrtDYDRbNmZhmxMpinxBHePcdWMam3oRoCFAGuW/FjfvYRxpVI8keb2hGdehNLVr2in7hYCOPFzPDwkjLSWNxmLqVtyHFzbx6WptunTg4uOru35fkh+m61apGSqaRsllbnf6Fz2rjOwheQLmKqSq8MzfRW/LW2vLjXDpwc5KKPS1JqEXJlK3H23iGx+JgnzlGUSIxBy5xlz5eQDBr5RoMvW5PS2lhFRdorJWV+eRx9kY54iG9KV27u3LPT+ya3wxPaFMKv0isk1j6MSNdVP87ra3NVkrlyluQcvBe+z1sdDFVLLdNTNXOKB4jjVSxVQCxzMQAMzWAuepsBUm29TB7zVEyM1AL0BhnxiR+m6J/MwX8zUlCT0Ri5rx7Zhb5t+0+5DS/hGDW39tV/1+nqZSb0M6TyOLx4fEt/0jH/5slS/bT4tfP7XJqlN8DBtbY2LxUJRcP2ZLI3y0sY9Bw1iIy/HLVjDQVGqpt3t77CTwtSSaNTYEWKwcz5sNOBKFRyiByuRiUdWUlbDM4OoNmuNQAerjJ0a8VKMs1wNGFo16EnGUcnxJ/HbGmxb4fVsNHBZ81oxI0wIPaJEuZB6PFtRdhl1qlSqRpxlldyy7kXZYedSUXeyXmzONy4DI0skmIkla+ZzKYybkE6QhAPRHDoKhKtKUFB6LRf2bf2lO7k9XqZn3WQD5GWZG5F5GmW/RllJNvUQfEVpcYS1X0EsLC2RDYScvGjEAFlViAbgEi9geY8apTjuyceRzzNmqAGagGagK7vt89H90v6mq3huq+8jU1J3NVUDNQDNQDNQDNQGDF4dZVytcWIZWU2ZWGqurciDUoScXdGU2s0aW35HxOFfDYuMvcXjxMK3IddVaSAd4HkcmYEE6Le1bqCjTqKpTduaf0f3t4l14lVIblTXmR/kh3nEN8BibxtmJhzjLq2rRG/A37wvxuR0rq4mnvfHHMxhaqXws61l1vz/fj+Q91US+KA1dpYEToUZnW99Y3KnUW1HBh4MCPCpQk4u6ITgpKzJLZe38gZMayKy6pKO6sy8NE4iQEgFBe91K8cq9OlWU1c5dWi4OxoRDPJJLlyZ7KiWtljW5W4H0izux/mA5VSxFRTlloi/hqThG71ZkMSvLCr6ozuGB4EGCXQ1nCdfwI4t/B4lQxscOzZw3nKYhlRwkaFc5LMioHAJNz3rkAABWJGoA6m0MTOvTjBrT37RxNmYGng6k6kXe+i5dn5NDCyuxY5J5ZHOaRxh5VVmtbusyhQoACgXNgBqeNeeqUqk3dqy70Xt2pN3sbkeGxLHTCyAfWkkhUe4SFvwqP7bnJef2JLD1HwM8WxsY3EYeP/qSSH3CNR+NSVCHFv5fk2LCT4szxbszn5zEqPuoMp98jv8AlUuipLg/n+EbFg+bM0W6afTnxMnrdI/d2KIfxqVoLSK997JrCQ4mePdTCAWMRk+9kll/CRjUt5rTLwsbFh6a4G7hNj4eH5qCGP8AkiRfyFHOT1ZNU4rRG7USVhQyKAUAoDXx2PigXNNIka9XYKPUL8TWVFvQjKcY5tlb2hvE2IBTDB0Q6NO6lGI5iKNrNf8AjYADiA3KM6kafa+Xv0KdbFJq0DTiUKAqgBVAAA4AAWAFUm7u7KJ6zVgDNQDNQEFvr89H90v6mq1huq+8VNSYzVVMDNQDNQDNQDNQDNQDNQEDvLuzHjRmvklGgcC9x0Ycx+I/CreGxcqOWq5AsnkvbELHNDipWleJ1ykuXtGy3WxbW1w3Hp4VaqzhO0oLJnSwknKLuXWtJbI2XFzRyojIjpJmAZWKMpFjbI1w2mY+kNEOh4VPdi02a3KSaRIsgNiRwNx4GxFx7CR7agTsRaA4mWUMzrHEyxhUdoyz5FdnZ0IJFpFULw0Ym9xbZ1Uu019Zu/AzHYuHOrQxsRzdQ7fE9zUd+XMl0ceRuxxhRZQFHQAD8qjclZHqhkUB9oDxJIF9IgesgfnSzMXRoYjb+FjNnxOHU9GmjB9xapqnN6Ii6sFqzHNvJhVUuZQUUXZlV2UDqWVSAKkqNTkQ6enzNQ75Yb6IxDerC4gD3sgFQcUtWvmiLxVNcTDJviv0MNin9kK/rlB/CsXhxkvP7EHjIGJ97ZSO5hDfpLOi/oD1HpKS/l5f0QeNXBGE7y4s8IcMnrlkk/AIlYdaktLvy+5F418EYG2vjW4zQIP8vDm/veVh+FReIhwj5/g1vFzZru0737TF4lgeSskQ9hiRW/GovEvgkvP1Nbr1HxMUGAjRs4UF+HaOS8lvvHJb8a1zrTnk39vka229TazVqMDNQDNQDNQDNQENvr89H9yv6mq1huq+8zU1JS9ViIvQC9AL0AvQC9AL0AvQHnB7R81xKOqtIZQInhjUvI6g3WREAuShZr8rO3O1XcKpTTgl235f2b6FXo5dhcZNriMqJ4p8OGIVXmjtGWOgBkUlVJJsAxFzoKsSw9SKvYvxxMJOxsbRwxkSynK6kNGxF8rjgSOYOoI5gkVqi7M3SV0eNnbQEt1IySpYSRE95CeB8VNjZuB94CUbGIzv3mKTCSJI0kJQiSxkie6guAFEiyKCQcoAIIIOVbZbHNneTVmYcWndGT+8HlAnteT/AGSnwj4zX7SXtBE2IhDlcwVYGBy3te7SkcfyPSs2Vr28/wAGLyva5VG2tipJJ1GKdVjmeNTHHB3goF7lo2Nw2ZdPq1rrVFTaSS0vx+5Rq4iopNJnySSVh3sRiD6pSn/jy1o/cS4W+X3NLr1HxNc4JT6TSv8AeTzP+DuafuKnPyRB1JPVmvNs/Cx954oBqACyKSSeABIuT4DWiqVpvdTb8SN7nR/JjsRoIpppI+yM7qyIy5WWJECrmW11JOZrHUAi9jcDt4em4U0pakke/KjjgMKMMNXxLBLdIVIaZyOmWyeuRaYiqqdNy93BRy1edsRPl6AXoBegF6AXoBegF6AXoBegF6AXoCL30+dj+5X9TVZw3VfeSqam9JKFBLEADiSbADxJquk3kiB5gxKyDNGyuv1lIYe8VmUXF2asDJmqIGasgZqAZqAZqA8SSEWyqXYkKiL6TuxsqjxJI14DidBU6VN1JKKMnUNzt11wMZZ7PiZADNL48o06RrwA58TqTXoadONOO7EkT2KwySoySKHRwVZWAKspFiCDxBFbAc0m2t/Z0zYSZJZFjs0Uy5XJw737POpOclcrR3AYnIDzNV3s+pVvKln2G17Uo4fdhWdr6Ph8zYxs+ExEaz9pYLcLiY2KtEeas49AXGqv3bgAjhVFRnBuLXgdBypzipp+KPcQxKi6YnDyx20aSKzHxMkThD7EFY+HimjK3uDPeH7aYFvOIhH1w8eunH5WRmUjlovXW9HaPAyry4kLtTbqxQyeYLnCuFnxYvJFC7ADPJISTIwFuoGmYgaVt6KbjvtacCvVrxgrQ1IXCwiJAi3sOZNySdSxPMkkknqTXLnJzk5M51zNmqBgxYYyYidcPh0LSO2UyFT2MRy5iZGHML3so1PdGmYVdw+DlV+J5IzY6fsDdfC4AhmIkxBGs8xXtNeIQcI18FA8bnWuzTpxpq0VYkWapgoW/wDsCUyedQh5RkCSRLdnRVJOeJOY11UamwIudKpYzDyqpOL04GGUmKYOLqQR1HUaEeu9cWUXF2asRPeasAZqAZqAZqAZqAZqwBmrIGagGagGagGagI/fP52P7lf1NVjDdV95KpqWvye7JXFYqWSUBkwwQRoQCpncFjIQeJVQtuhdjxta/s+klHf4mIlk3z3NGJ+XwoVMUo1+ik6j/DkIHHo/FfEEirdehGrGz8CTOdFyGKOrRyL6ccgyuvrHTTRhcHiCRXCq0Z03aSIMwjHIb2YNbjk71vXlvaioVGrqL+QPK7SiIuJY7A2Jzroeh10PhWHSmnZp/IGwkgYXBBHUG499QaaMH3NWASe68MgGKxyGInAhwkMiM17QCR3Dq4yMytkDZWsM2hzV2sBSiqe/xZJHRdh7yrOVjlQwTsucRMQQ62uWhkGkgHMaMNLqLircKkZ6Mm4tak7UzBQ/KlgtMPOouQzQvb6kgzBj1s0YH9Zq9s+pu1bczk7ZoqeGcv8AXP6fUokbPC/bYchZeDA+hKo+hKBx8G4ry0uDfx2AhiY//LgzibM2rUwc7aw4r6r3mZIdqmfviHCRvchv7splRxxBZmIuOttdDzrnUNjwlH4pvtWn3Oxiv1FUhK0acead73XPh+NDUbESTySx4mR5guVlVjZDG40BiUBCQyOLkcLVdw2z8PSm1u3as03nk/ymc7GbWxdanGW/ZO6aWWa89GuJcfJoR5ziYmylZIYz2ZtY5GdWOXmLSID7Kr7SilUT5r0L2wajlRlF8H6r8EFtmCGHEzxYYERRMEC3JCtkVnVCfogta3IggWAsPJ4+MVVy5ZnaZpTTBFLMbBQSSeAAFzVNJt2REuOxdjsg2bFFJ2ZkwmIlxDppIe0fDSSsh5MzsFzcQrG1jYj0ySirLgbC7YPYeHhv2cMak+k2UF2PV3N2Y+JJNZBvIgUWAAHQaD3UB9NAVHbG7OFxzsRmw2LGrMgAdhpZnjPdmXgM3HiAwN7aqtGFRWkgUPbWy8RgD/elHZkgLiY7mEk6AODrExPJrjUAMTXLr4GUM4ZrzItGrmqgRGagGagGagGagGagGagGagGagGagNPfP52L7lf1NVjDdV95OepbvJltVYcVNBIQvnGR4SdA0iKVeO/1soRgOYDdK6OAmnT3eKMROp1fJGpjtmQz27eGKXKbr2kavY9RmBtQGLaWMGGRQiZnY5IYlsuZ7E2vwVQAWJtoFJseBAgpdzO3mGKxE1sSFKhoIYFRUbXIRLG7SW01cnW5AW9qAgNtbqBnaNY4ocXlaSCaFezgxar6UU0QuFlFx3tTqGUkB0GmtRjVjaRhq5S8Lig44MjWDFHFnUNwJHTx4aGuFVpSpu0iLTWpu4HaTYbtiql454mimiBALDKwV0J0zrmIsbAg6kWFWsHiuj+GWgTOgYPCx4rBwCQZlaKJwQSrK2QFXRxqrDiGBBFR3pQm2jpKKlHM2MHtebCWTFB54houKjS8gHSeFB/3EFuJKpa56NHFRnlLJlWdJx0ILyh7bixHmscEqSKTLMWjcMPk1EdiVPWfh1HhXY2dG9a/JP7HD23PdwtubS+v0KnXePHmhh3tiZl6xxNbqwLBj67GP8KrwaVaS7F9fwXaibw0Hycl6W87+ZjeJmxDvGdUREIv3WN3Zo26HKym/IsORIOGm6jlHgkvV296EoyjGhGFRZSbfaskk14p5cbc7NbrY1obYiF2iZNS6gF1jN1lGQggsELEAgjMq9K142n0lBuOqzXgbtmV3QxSi3k8n46P08DHDhzC0kJYs0UjqXJuXDHOkjHmzo6sT1Y14DE3c958cz181aVjPsHZke0HGcZ41e5BPdEUTW1W+rSyhl1uMkMnDPVmnHoY34v35LzZaw1Hed2XXZe0BAIGkPfwCvhsTcnMMHJk7PF2tqt4YSx4LaXXuGupTmpxTNdSDhJo6CrAgEG4OoI4EdamQPtAYcTntePKSPotcA+GYXynxsfV0AjJZIMWRDMpSYXZUcmOZbCxkhkU3NgbZ42Nr2J5UBq4mSfChhOpxmFIIZwgM6IRqJIVFpl46oA3AZG1NAc43h2VHhJk83YPhMQhlwxVswXKVzxq3NO+jLrwLDgorlY+gl/kXHUhJGheuaRF6AXoBegF6AXoBegGagF6A198vnYvuU/U1b8P1X3myeomjVxZhcf7jgQeRHUVqjJxd4vM1XJfZm9+MwYuJmxESi5hn7zZQNQkwGcN4tn9VdCjjpuSjJXJqR2eIkqCwsbC46HmK6pM1hhbz9q3BY8ieGZryH25Yx/T40BuUBBb0WBwjfSXFR5PW6uj/APbd6Aov9j4fHxSxyEh1xGM7N0JSVEOLlsUbmnDTVdBzGnOrScaja08i/SpxqU0pakPLutOgdIJBJJGFLROCc0bXAlhLPe/dcGN3Oo9MAi+iUKcmm1a/L35r5FaeGs7Fv3Wx3Z4eGNwDGiLEk6ZsjGMBMsqMA0Ml1IKsCAdM19KxUjeTa77e9TfCVlZljrQbSgb8qBjYtBc4d9ban5Vb3PP6Nel/T2szy36mX+OHf9CHr0548bD2XHNio1mDESmUkK7xnSO6jMhB9GJdL8a4u1qlSjR6SDs2/Jr8I9HsWFOtWdKaTio8ed9fnJ+Bs7w7IGExDLAoRWUSRpwQ8pE9YbvZuI7QcRpWvY2IdWi43+KPmn71J7ew6pVlP+Msu5rl4cO804nVwdNDcMp4g81I6124tSR52alCWfh9DyuzZMTFhuyYhyowuIY8QIZxAki/5hjZm15R35AHw2JoxhWlGX8W7evvvPodJqvShU5pF02Fh4sN50iKsYjnfPbQBezR0v4CJkHsrRJyla51KFoxZ7OylntLJnSbjG6MUliTlGGX3spuCSb3AFZVWUH8LJOkqivIqOztvYvZ0zxYabtcKCREmJRCjFGKzCEwhMiq1lsBYG/d1FWJ4twSbX45HLrJQlZaFrwflQtbzjCSDq2HkSVR4kP2be4Gpxx1KWrsa95Fo2Lvfg8WQsUy9of8KQGKX2RyAE+sAirMZxlnF3JEptDAR4hMkqhhxHEFWHBlYaqw5MCCORqQIrC4mTCzLBO5kilJGHnawcOAW83ltYFsoJVx6QUhu8AXA515QcKsW0AkbHJ2RmMIIyJNM9ncDkXEQNuF87cWJPP2hK0Eu0hMhM1ckgM1AM1AM1AM1YAzVkDNWAM1ZAzUB43y+ci+5T9TVuw/VfebZ8DzmrSaSZ3L2X55jUUi8cGWebpo3yMf9Trm9UbA8a6GBo70t98PUnBcTtVdY2CgFAUHfbbgGLhjQq0mHBeOMn08bMhjw6fypG80jdAU6gHEmkrsyk27IyYTZipDHE137NQA50csBYyZhqGJubjqa5EptycuZ1400opcjSxAeHF4Ry2dWaTDsx0YLIhdb20bvwoL6EX53JrOUoNePv5mmqmmn4E8cEFlMiC3aWEy8n0sHt9YAAX5rob5Vto3srMju53RuAWqJIo/lEiyzYSXr20B9bqsi/8Ahb313dg1N2u480cD9RUt7C7y4NP6fUgK9eeFNrYEgG0MIp4ntiP6YWB/VXD2+/8A06Xb79T0n6aj/nlLst83+C079bPMkAlQEvAS9hxaMi0qDS57veAHExqK8/szFft66k9Hkz0u1MJ+5w8oLXVd692KFOwW0qm6kDPbgU5Sf03vf6t+NhXt5Pd+Nacfv74eB8/gnL/E9eHfy8fXxLTuDBm85HNMSkg9RhTT3lz6zXkdtrdxT7Ue22FLfwcey/qyS2/B2M6zE2w8mRcR0VkJ7KQ9EJIVj0WO+mYjnUndbvHgdhZSz0Zn2xM9lhhOWaYlEb7NbXkm/oXUX0LFB9KkEtXojfVnZWWrIrfvZscODg7MZVw8kaIB9R/kipPE6sreJUGtd3Pevxz+WZRxEF0fcU3NVU554niWQZXVWXowBHuNSjJxd0xcltkbz4zB2EM3aRj/AAcTmkW3RZL5097AfVq7Sx8o5Tz9SSmYt+fKEcfAMIcKt86PLaUOBkIYLcoALkDjra+hvV7plUhdZX4/YsUqU62UEVGKSZb5TFHc3IVC5J6l2YXPsqq6UJdZt+J0I7Kb68jKuMxC/TjfwZCv+oMbe41F4ek+aMT2Tl8MjdwW1A5yMDG/JSQQ3Uow4/gfCq1WhKCus0cyth6lF2mjezVXNJ9zUAzUB8zUAzUAzUALUMH3fH5yL7lP1NW7D9V95vnwNeaYIpZjYKCSfAC5rWk5OyNB1vcTZg2dgO0n7skgOIxHMqSotHpxyIFSw4kE869DTgoRUVwN6Viy4Bn7MNLozXZl+pfUJf8AhFhfnYnnUzJlws4kRXXgwuL8weB9osfbQEPvjvGuz8OZSM8jHJDFfWSU8B4KNWJ5AGoykoptg4c0AdnkmtJLKS0sjAEuxNyNeCjgByAHSuHVxE5y3r9xocmy/btYPEeZ4eWCXtS0al4cSzEFrd7JOLsmvJg45ALW+U471mvFe/sdWlOagnqedqbUzvhopIpYJvOoCEkXRgH7xSVbo3dudDe3ECpRjk2ndWZOpVUklxLrVQyKA5d5dtomGPBhT3+2aQf9NQPd366Gzm4z31wKeMhGpDclo7mngcWs0ayJ6LC48OoPiDceyvc06iqRUlxPm9ejKjUdOWq9+ZJbpwB8ekjFR2QZEuQCzvGTKoHMhXgP9frrzu3al1urh9T1n6co7tNzf8n5L2zpZNtToBzNeYPUZHHJwsbsuF/vMPavGQrp8kzsTEFZiAYnByg/XR1F7oK9XgMe4U1Gorr0PMbT2M6lRVYfC3nno+1e8zF5PN8hhsdJhcQGRJTHGGkXIyTRoE76tqA/DXgcvDWudtKPTPfjwSXyR0tnQ6Cnuy4tv5u9js7oGBBAIIsQRcEHiCOdcU6trlfXYjYR2lw0iZAmUxYgsUjQEtaKYG8SXJJBDDRQLBQK3dJvq0vI1uLWaZRtv70S4+yFI44EfNmR3k7ZlHdILohCAm+q3JAI044qOFNNJ3b8inWr7y3UR96qlU+XoDR2piyoCIbO99fqqPSf16gDxIqxh6Sk7y0XuxZwtB1qijw4mpDEEFl4fiTzJPMnrV1u56enTjCO7FZCSQLx9QA4k9AKJEpSSPPfP1V8LZj77gD8azkR+N9nmeJ4SwsSDzBtlYEcGDXNiPVRNGurSdSLjLNe/ehJ7LxhlS7aOpKuP4hz9RBB9tc+vT3J2WnA8vVpunNxZt5q0msZqAXoBmoBmoAWoDNvh85F9yn6mrbh+q+83z4DYuDGJxeFgb0ZJlzDqkStMy+oiLL7a34KF6t+WZqhqdl2k3nGKiw+hSIDEz+sNbDoR0Lo8l/8gda7JuMm3Ze0eLCrxmzNL4YeO3afEWSPkbOxHo0BLSuEUsxCqoJJOgAHEk8hagOCbxbeO0cScQb9koKYZTpaInWQjk0hAPgAo5VycbX3pbi0XqaZyvkaOaqJAvvkx2gGgfDk9+B2IB4mKVjIrDwDM6/01YnmlL3dZHSw07wsS+027XF4aFf8ItiZfAZGjiU9CzuzD7o1mOUG+eRtlnJIm61Gw+0B+ePLRtg4nGqFDdjEmWNiCFkNyXkQn0hfu3Gncrr4WnuQz4lKrLekR24M+ILNHGQIFGeaR1ZlhXgXAU3LHQBBqzWA410qGLnRTS0OXi9nUcS1KeTXFciZ2tYP5vqwiDNIXysxnmctKGK90lAkcRtpeI20tXOxVRyle+Z7b9N4KMISUordaVl2Xf1RqyJmFmLMv1WZmX4SbVV3mj0C2dhE79Gvl9NDLDMyG6HKcpU6BgVbQoyMCrqeasCD0rMJuLuieLwdLFQ3Ki7nxRPbBnfaci4d41zrGzHOY2VVUqpCHFYbEMou4sEYAcgKsyxCirtHh8Xs79vurezfBpq1tc9GuTR1bDN5rhl85lB7KMCSZzYHKLZmY8/HmeWtq5T+OfwrUivhjmc23n3lfHtlW6YUHuodGlI4PKOS9E9ra2CpSUMo68X9F9yhXr72S0IjNWgq3GagGagIdGzySP45F/lTQ/6s34V0acd2CXj8/wAHodl0t2lv8/RGapHTMMAv3zz4eC8h6zxP/FSeWRrhn8T4+nvX8GaomwUB8wLZZmH10De1TYn3MvurTiVeCZwdrQtUUuaJPNVI5IzUAzUAzUFxmoLnwtQXNvfD5yL7hPzatmH6r7yxPget1seuHx+ElkNoxIUdjwXtY2jUk8hndNel6s4CSVRrmjVTeZ2LdoZ5MZKTcviCi+CQokYX41kb+o11zcNhAy4nGTnk64eP7uFAze0yyy/CvSgKx5X9uZY0wSHvTjNNbiMOptl8O0bu+KrJVfE1ejhfi9CM5WRzPNXDK4zUASRkcSRSPFIoIEkZs1jxU3uCDYaEEaCtkKjjlwJRm4u6NzZO8OMwubs5opM7F3aeEvIzHm0iupNgABfgAANK2utCXWj8mbo4mUTdxXlFx8aju4Mksqi0c2pY2+19Z9lTowp1Z7qT+f4N0MU5OzyXF8lxZobX3qxs4Mc0oQXKtHCvZhrWvdiS9tR9IXB1FXamFjRi7r4lK3glr5o7WyaNHGV4tPeg6am+FpOTSi7N6WlfPVGtgdtPGuSwZPqg5Re979kQ0N9ePZ5jzJosQ1qrnSxH6cpyd6U93sea+/qYsRvQ+UR4dTmU3BuhEbfXCxRwxCQDgzKzLe62OtbOlbV7WOTPZlKlPdlPea4RXq20l3akPBDKL/Ni5uSSzHoOAAFq0PdZ16OMrU01GK8XfsSySSSWSS83dnsmUcVRh/CxB9zC341jdjzLEdqVV14J9zz+T+57hnDXAuCOKkWYesf78Kg4tHTw+KpV18DzWq0a8Proe4toPhpo5I5XhazrnjAY2OU2ylWuLqOVLNxaSvp74HD/AFHCco03TTbu9M8sjaxe2/OCDiMRLMVN1EoIRT1EYVVB8bXrTKNa1lG3d/Z5GpRxT60JfJhdoxHhIl+mYX91V3RqLWL+RUknHVGyGrWYGagPLyWBPQE+6spXdgRmAW0aX45QT6yLn8TXUn1meww8d2lFdiPWK9EjrZfYxAP4E0jqSqdW3PL55GaokxQCgMMR/vC/dv8AqStdf/i8V6M4u2P4+JJ5qoHEGagGagGagGagBagN7e/5yH7hPzatmH6r7yzPgRbgEEEAg6EHUEdLVBNp3RVuXnyb76QYGOTD4x2Rc5khlKySAqwBaNmUEhgwJF+IIA1FdnD4hTh8TzN8J3WZPbn784LLie0mWC08sqjEERs8UjZw6qTrqWGX0hYXAvViE4zziyaaehzfbu1jjcVNiSCBI1ow2hWFO7GCOVxd7ci5rkYyrvzstEaKkrs0r1VNYvWAL0AvWQaWJmImit9C8nPj6I4crF66Oz5ulLpUtPRZv8nQwWz6eNjUpVJKKasm9N6TSXe+XaeV/wCfaTx9oCmt1Vvcgnrm33t/ZI9vsynHp8ROOicace6nFf8AaUjDJd2yKSAPTYcdeCA8iRr4D11rirK7JbQxUr9DTdv9ny7F2vyXebUUYUAKAAOAFG282cyMVFWWh5Mw4cT0AJt67cKWZhzjp+T523g3wk/gNaWMb/Y/keJolkFwbMPRYcVPT/g1lNrUXu1KDs1o+XviuJrYeQu/eFmjUqw5XYjUeFlv7aSVllxOxg8R+5qKTVnBNPleTWnhHzN2tZ1Cc3c3cXFAyYlpIsOR3CFZTICPT7UrlVPbc+Atmk3uaanmdobUdRunSdo8Zc+58F28eGWs1idwcNhkLRYmSMN6IcJIhNrjKiKrMbfVNz41rk+lfxI4GIw0J5t27kl6JFZngkiUNLFIikXDlG7O3I9pawBGtjY9QKryoSTss/fI5c6E48MjUxEoaJypBGVrEG44HnUIRamk+ZpMUHor6h+VdB6ntY9VHyc6p4t+Sk/7VlcSM9V3/RmWokxQCgMOH1nb+GMD2sxP/wBRWnE9RLt9P7OBtef+SMew371TOOL0AvQC9AL0B8JrAJPe704fuE/Nq24fqvvLc+BFVrKgoD4RS4F6A+0AoBQCgNWA/Lyn6uHzDnqC3X113Nk5RnNaqM2vkjdJKdGFGWk6tKL7viPg/wByPcFI/UR7BWqb3qUZvXNeCs16n0HBR6HH18PDqWjNLk5OSdux7qdud7amPZ3zanm3ePrbX/j2Coz1OZTk5rflq834+/ke5NXy8stzbnraxPSsLS5iWct3ha5lUWFhoOgqJsSsrI+0BhxAsCw9JQSD6uR6ipR1sQqLJy4owS6TIR9JGDeOUqR+o++svqst4BuOKSXGLv4NW9WSex8Ks+Jgif0JJArgc1CsxX1HLY+BNa1ld8i7terKGHtH+TSfdZ39LHSd5Mc0NsnAGJQoZ0ADCQk/Jsp/w1Gug6VGnFS1PJ1Zbuhg2xhEwZSRFEjM1h23fyBmBKo3pAX1te19bVmLckYlFQzRaUa4B6gflWhm8htr7sYTEBmkgjzkG7oMj8ObpYn2mpxqSXE1zowlqjj+Aa8UZPNF/SKsT6zOjRd6cX2I9T+lH/Mf0NRaP3xE+tHv+jM1RNgoBQGDZ/GU8+0t7Aq2qvitYrsPLbRk3iJXN2qpRFAKAUAoAaAld7vTh+4T82rZh+q+8tz4H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6" name="AutoShape 10" descr="data:image/jpeg;base64,/9j/4AAQSkZJRgABAQAAAQABAAD/2wCEAAkGBxQQEhUUERQUFBQWGBgXFRQUFRYXFhcVGBccGhgVGBQYHCgiHB0lHBYXIT0iJSkrLi8wGh8zODMsNygtLisBCgoKDg0OGxAQGzQmICQ0LCwsLDQsNCwsLywsLCwsLCw1LCwsLCwsNCwsLCwsLCwsLCwsLCwsLCwsLCwsLCwsLP/AABEIALwBDAMBEQACEQEDEQH/xAAcAAEAAgMBAQEAAAAAAAAAAAAABQYDBAcCAQj/xABGEAACAQIDBQMHCgMHAwUAAAABAgMAEQQSIQUGMUFREyJhBxQycYGRkiMzQlJTc6GxstFicoIVJENjosHhg6OzJTSTwvH/xAAbAQEAAgMBAQAAAAAAAAAAAAAAAgQBAwUGB//EADoRAAIBAgMECAUEAgIBBQAAAAABAgMRBCExBRJBURMyYXGBobHwIpHB0eEGFELxI1IzwhUkQ2KSov/aAAwDAQACEQMRAD8A5RVE5woBQCgFAKAUAoBQCgFAKAUAoBQCgFAKAUAoBQCgFAKAUAoBQCgFAKAUAoBQCgFAKAUAoBQCgFAKAUAoBQCgFZsScWlfgKwRFAKAUAoBQCgFAKAUAoBQCgFAKAUAoBQCgFAKAUAoBQCgFAKAUAoB/wDgHMk8ABzNZMpNuyLXsvyf4ydQzKkKnlKxD2/kUG3qNjVSpjqMHa9+46VPZdWSu8jFtfcTGYcFsizKOJhJZgOpQgN7r1mnjKNTK9n2/cjV2bVgrrMrIq01Y57TWTNx8N8iGHEDOf5WJJ9wAPspfOx7Gvsvf2XDd60Up/8A2u35ehp0PGisAUAoBQCgFAKAUAoBQCgFAKAUAoBQCgFAKAUBseYS/ZSfA37VjfjzJ9HLkPMJfspPgb9qb8eY6OXIeYS/ZSfA37U348x0cuQ8wl+yk+Bv2pvx5jo5ch5hL9lJ8DftTfjzHRy5DzCX7KT4G/am/HmOjlyHmEv2UnwN+1N+PMdHLkfPMpbgdnJdiFUZGuzHgouOJopRfEzGlNtKx1ncvcxMGBLMA+IOt+KxX+injyLe6w48fF4x1PhhlH198j0WEwUaKu9S31QL4oCq72bkxY27x2in+uB3XPSRRx/mGo8eFXcNjZUvhlnH07vtoUsTgoVlfR8znMuAmwjCLELlYaKLaFeqtwdeltdbG3AdiM4VVvQZ29l15wpqnOW81klazS/7JWsmudnYiZsEwcqilvpKFBNl6aDkdPdWxyTVzy22tnPC4j4V8Ms19V4PysfPMJfspPgb9qjvx5nI6OXIeYS/ZSfA37U348x0cuQ8wl+yk+Bv2pvx5jo5ch5hL9lJ8DftTfjzHRy5DzCX7KT4G/am/HmOjlyHmEv2UnwN+1N+PMdHLkPMJfspPgb9qb8eY6OXIeYS/ZSfA37U348x0cuQ8wl+yk+Bv2pvx5jo5ch5hL9lJ8DftTfjzHRy5DzGX7KTp6DDU6AXIrMWpNRTzY3JLVG3tHYU0Ch2UNHa+dCWA/mBAI9dreNXKuCqU1vao1RnGTstTU8xl+zk+Bv2qlvR5m3clyHmEv2UnwN+1N+PMdHLkPMJfspPgb9qb8eY6OXIeYS/ZSfA37U348x0cuQ8wl+yk+Bv2pvx5jo5ch5hL9lJ8DftTfjzHRy5DzCX7KT4G/asb8eY6OXIwyxFTZgVPRgQfcaksyLTWp+gL1586wvQC9AL0AvQC9AL0BG7FTzmTzpvmxdcKp4ZdQ2It1fUA8k/mNTry6NdEtf5fbw9e4v4Sj/N+BL43GpCuaRgo4DmSeiqNWPgATWijRqVpqFNXbLdWtTpRc6jslxZA43eNzfs1WNfry6t7EBsPaT6q9RhP0y7b+Knurkvq9EeWxf6ojvdHhIbz58PBavyNMYfFT6/LMPrSSGBD60Wx9uQits6+xcJlGG+/n5vL5GqFDbmLznPo18vS7+bPR3Slbi8Cnxjkl/1F0/Kqc9u4f8Ahho+NvsXaewsR/7mJn4O31Z4xO45kXK06EA3A7GQAHqAJxY1X/8ANRv/AMEPDL0LcNkTptSjiJ3Xan6oi8PshsHMJIMVBM6Aq0WWS5VrXX5PtHBuAdb8BUauIhWjZ03Fc75f/q3qW60sRVioVau/bS6W984/YsWF3iRlvJFiYTqD2mHnCi3PtMmXL4m3iBVOWHadotPua9LlJwktU/kSeGxSSqHjdXU8GRgwPtFaZRcXaSsRMt6wBegF6AXoBegF6AXoDX2hjRBGXYEgFRZeJLMFHHxIrbQoyrVFTjqyM5KMXJkHidq+clFVXVAc0mcAXdQGSMWuDxElwfor1Nu9srAqljHGq1vRV0u/K5SxlVvD70Vk3a5iZDGSVGZG1dOYJ4snr5rz4jW4b1NraHGupa+/fvsy7LxnYFQpzYdiFA+xYmwA5hL6ZfoHoLgec2vsuMouvR8V9Tq4PFyb6OprwZZL15Y6YvQC9AL0AvQC9AUffsXnT7ofrer2FbUHbmaaqzLteqJuF6A+XoBegPt6A+XoCM28xcJh0JDYh+zJHFYgC0rX5dwFQerLW6jaN5v+Ofjw8ydOG/JRNra+11wwWKFQ0pUZY+CxoNA724LpYAasRYcCRt2ds2rjqllpxl74ljaO0qOBpb0teC4sr2GgkxEpse1l4PK/oRg65QB6OliI11OhJ1zV66tXwex6W5BXk+HF9rfBHj6WHxu26u/UdoL5LuXF9v8ARaNnbGjhsx78n2j8R/IOCD1a9Sa8bjdp4jGP/JLLktD2eB2Zh8HG1KOfF8X4khJIFBLEADiSbAesmqCTbsi+2lqVTbHlDwMFwJu1YcoV7QfFcL/qq/S2dXnm1ZduX5K08XTjo7lPx3lQjYm2FaYf58oy/wDwquT28avw2ZJLr27l9b3KksYn/G/e/oY18rsw0XDQhegL/wC1Z/8AEQesmY/fy4JG9gvLAL/LYUgc2jkufgZR+dap7Hdvhl80bFtDnElk3iwk98Tg3CTKM88DDI00QF3unBpFUFgy3PdsTY1r/b1of46quno9bPh4PkYqulVW9DJ+pbVcEXGoOoPhVIqC9YB9vQHy9Afb0AvQC9ARm1JElJw8jqiMoEhtmdg5yrHEljd2N9QDaw01BFvDU5f8i4aeHHwFk8mROM2fLhD2WYlCSY76Bz6V1b6MvElefeOouB36FKhjJqtB7lZcVx8NJLmnnbK5SrVKuHi6clvUnwfD6p8np2HqPGARl30Uek4BsD0YcVPr/PQdGjtOn0nQV/gqcuEu2L49zzWa4FGps+e50tH4oea7GvqsnrobGG2UZjnmHZrpZBpI4/zWHBf4PedStcXaG2ukvToaaN8WW8NgujtKeb5cET9688dAXoBegF6AXoBegKTvz8+n3Q/W9XsN1X3mmpqXK9UjaL0AvQC9AL0AvQEFitoCLEyy2DNFEkMKXtmmnJdhfkAkUZJ5LmNXKGFniNyjDWTu+xLj5s2RxEMNTnXnokRBbv5GlVZZTnmna2gPduFPFjoiJrw4EKa9jiasNmYVU6KvLh9WzyeEo1Nr4t1q/UWv0ivqW7At2cQWCLsolBPaYi66cS5Q98knUlyh4mvB1W6k3KpLek+Wfnp8rnv6aVOCjTjaK8PL+im7w+U2OAlMKTiJOBlbuwr/ACILFvWfeRV+hsyU86mS5cStUxijlHN+RzzE7Uxe1J0jkkaRpHVUS9owzGwsi6DjxtwrrU6NKhH4Vb1KMqk6rs2X7yl7gxwYSObCpYwKqTWGsicO1YD6QY6nof4a00K7lJqXEsV6CjFNcDktXSkKAUAoDp/k932LFcLim10WKQ8+QjY9eQPsrkY3BWvUh4r6k4yOkXrkkhegF6AXoBegF6A1MAB2shadY1LlXRgt2YDDvEVdvR9DhzzdRcdGjUlCluxWq+9ycYp2bJrEQ9v2sUkkMSquciaJpQ8enfX5RRcNYW1IOX6y3sYWhGfxqTuuWVhVm1lbI59tGPDrOY4cZH3QM64p48zPd1KkK2hUKNHu4zd4g8OlWxkqcoydPfavnxXlxKDwyacYtpPhwLJsWRexRVlSXIApZGDDwGhPLTXpXmsRd1HLdtd3sW45JI3r1pMi9AL0AvQC9AL0BTd+fn0+6H63q7huq+81VNS3XqkbBegF6AXoBegF6AqGA2fNisXiXjsI+1KiZhdFskaPkUH5Rz2YHRcp11IPfw20KWAoKSV6jVl2K7fncr1dnVMc1CTtTWb5t/gtAweF2bG+IkOoHfnks0rcgoPK/wBVQB4Vxq2JxOOqWk7t8OB26GFw+Cp2grJHHd899ptoMVF48OD3YgeNuDSH6R8OA/E9rCYKFBX1lz+xQr4iVV9hVaulc6F5FNk9tjWmI7sCEj7x7qun8uc+wVWxU7QtzLOFhed+R3KaJXUq4DKwKsp1BUixBHQiuanY6TV1Zn503+3RfZs5FiYHJML+H1GP1l4ePGutRqqpHtOTVpOEuwq1bTUKAUB9ViOGlAd43N2z55hI5GN3Hck/nXn7RZvbXm8XR6Kq4rTVE0yavVYyL0AvQDNQC9Aas0Vyxik7KUrlLIEYlRwV0YEMup4i4ubEXrbTquGua5GU2tCm7/bVkwcUcaumcHNDlUBoiWu0gDMxFsoCgaAk2tlWurgZdJJysYlLKxymumay77oZ9mCPGT/+2xIaNTGyP3g4zZ1DXUqBe1tQeVVsXQdanZarMynY6hs3asOJXNBIsi88p1HgVOo9orz9SlOm7TVidzbvWsC9AL0AvQC9AVHfj59Pul/W9XcN1X3mupqWq9UyYvQC9AM1DIvQwaOKDTyjDoSoIzzupsyxXsFU8mcggHkA54gVsi1CPSPuS7fx9jfQpOpK3DiWSGFIkCoFREFgBoqqPyFU23KV3m2dhJRVlocF8oG9jbQnIQkYeMkRLwzdZCOp/Ae2/p8DhFQhn1nr9ji4mv0suwqlXSuKA/QHkg2P5vgFdhZ52Mpvxyeig9Vhm/qrm4qe9O3I6eFhaF+ZZNtO7gQQkq8tw0i8Yoh6cg/iOir/ABMDYhTWmCXWZtqNv4UeY928KsDYfsgYW4xsWYE/W7xNm55hrfXjTpZX3r5joo23bHOd4vI9clsDKAPspr6eCyAfgR7atwxf+yKk8J/qzn2190sZhLmfDyKouS4GdABzLpcD2mrMasJaMrSpTjqiErYaxQHS/JBiTlxEfIFHHrIIP6Vrk7UjnGXeSidEvXJMi9AL0BqbTw5kVcp9FlYryYA95T6xetlOSi8wedlyjIDMMSwAUqIBCDJdAzO8kraXYsMqgEWvexAFyCwyu6jzvpy5e7mMx5TMF/6Wn9nIFjAjkEiqTKVuVdTOSWz5mXQ2Y2Ya6iu1aLj2eRE4rgNhYrFuMscjXNjI4YKPEu3T31rnXpUlm13Au2P3FjUBGd+zsFSRYw7rKxAAZAQSpJPDhfUCxJpUce55Wz+neWW6c4qNrPmuPhz7Vry4kbj/ACZyxsEXE4dmILBHLI5UcTlAOg63tViOLi1fdZF0GuJg2FsLHQyRNkdA2XLMmVmQNqMyhrlNRdW8ajVxNCUXFtPseXn6Gk6xGTYZrE2FyNBfnYHlXBdr5Ej1esAXoBegF6Aqu/HzyfdL+t6uYbqvvIVNSzZqqExmoD5moBmoBmoD1uolziZDxacr6ljRVVfV6R/qNYxT6kez1OpgUtxvtIryr7XOHwLKps057L+i13/AZf6q37Mpb9a74Z/Yljam7TsuJyndzczF49S+HjugNs7MFUn6oJ4n1V6GdaEHmzlQpSnmiP23sSfBP2eJjaNuIvYhh1VhoR6qlGcZK8WRlCUXZkjuPuw+0cSsYBEa2aZ+Spfhf6zcB7TyNRq1FTjcnSpucrH6TijCqFUAKoAAHAACwA9lchu51krIidu7bTC3yo00zLmESWzZAbBnc6Ilza54k2AJNq30KE60lGJXxGIhQi5y4Z/I0tzN6fPzOrKiyQOFIQsRYjQhmAv3lccOQPOpYrD9BLdvf7kMHiv3FNTta+dux6FlqsXD4yggg6g6EdQeIoYeaKrtnYeHTZ7HEQxSPBhmGdkUveOMgEPxuSoPGt8KknPJ6s0TpxVPNaI5xtvydgxh8KSHCgmJzcMba5WPA+B94rFLaPxWqaczmWPvkmgZWxJYEWyIQRbvXa4I6im05JqNu0I6Jmrkkj7moD5moD7moD5moDGsKg3twJYcbBjxZRwBNzcjjc1N1ZuO627cjB9nxCopZyFVRcsToAOdRjFyaS1MkP8A22jsJY1d+yBurKVF5AQrAkEq1kcC4GhcG3GujHB1aOU1be7VwFGqm2452MUGzX7WRS0chySIEaM55lkCu+ch8+cZBYgEMFfLewWrM1TjZxbejb4LlbL35k6andtm9gceBKcOzMzot8zI6NoR3WDqpLZWja+UA5tBoapYrC7kelivhbt7sa20pbt8ySzVRMn3NQDNQDNQHzNQFZ33+ej+6X9T1bw3VfeQqalizVUJDNQDNQDNQDNQHjYGIEOIkibQTntYieBdUCyx+uyK9ud26VKtHfpqS/jk+7g/p8joYGqleD7yq+XGJiuFfXIDIp6ZmCFfwVvcau7HavNccvqNoJ/D4l53AhQ7MwqpcKYxfISpzZiWN11vmvW+s30jJ0UnTR925sFcfE+FxXeZCrxTABWK348LBtCrWFrEGwuAEam496IlT31uy+ZK7F2NDgoxFh4xGnE21LH6zMdSfE1rnOU3dmyEIwVkbeJnEaM7eiilm9Si5/AVhK7sSbsrmrtDYDRbNmZhmxMpinxBHePcdWMam3oRoCFAGuW/FjfvYRxpVI8keb2hGdehNLVr2in7hYCOPFzPDwkjLSWNxmLqVtyHFzbx6WptunTg4uOru35fkh+m61apGSqaRsllbnf6Fz2rjOwheQLmKqSq8MzfRW/LW2vLjXDpwc5KKPS1JqEXJlK3H23iGx+JgnzlGUSIxBy5xlz5eQDBr5RoMvW5PS2lhFRdorJWV+eRx9kY54iG9KV27u3LPT+ya3wxPaFMKv0isk1j6MSNdVP87ra3NVkrlyluQcvBe+z1sdDFVLLdNTNXOKB4jjVSxVQCxzMQAMzWAuepsBUm29TB7zVEyM1AL0BhnxiR+m6J/MwX8zUlCT0Ri5rx7Zhb5t+0+5DS/hGDW39tV/1+nqZSb0M6TyOLx4fEt/0jH/5slS/bT4tfP7XJqlN8DBtbY2LxUJRcP2ZLI3y0sY9Bw1iIy/HLVjDQVGqpt3t77CTwtSSaNTYEWKwcz5sNOBKFRyiByuRiUdWUlbDM4OoNmuNQAerjJ0a8VKMs1wNGFo16EnGUcnxJ/HbGmxb4fVsNHBZ81oxI0wIPaJEuZB6PFtRdhl1qlSqRpxlldyy7kXZYedSUXeyXmzONy4DI0skmIkla+ZzKYybkE6QhAPRHDoKhKtKUFB6LRf2bf2lO7k9XqZn3WQD5GWZG5F5GmW/RllJNvUQfEVpcYS1X0EsLC2RDYScvGjEAFlViAbgEi9geY8apTjuyceRzzNmqAGagGagK7vt89H90v6mq3huq+8jU1J3NVUDNQDNQDNQDNQGDF4dZVytcWIZWU2ZWGqurciDUoScXdGU2s0aW35HxOFfDYuMvcXjxMK3IddVaSAd4HkcmYEE6Le1bqCjTqKpTduaf0f3t4l14lVIblTXmR/kh3nEN8BibxtmJhzjLq2rRG/A37wvxuR0rq4mnvfHHMxhaqXws61l1vz/fj+Q91US+KA1dpYEToUZnW99Y3KnUW1HBh4MCPCpQk4u6ITgpKzJLZe38gZMayKy6pKO6sy8NE4iQEgFBe91K8cq9OlWU1c5dWi4OxoRDPJJLlyZ7KiWtljW5W4H0izux/mA5VSxFRTlloi/hqThG71ZkMSvLCr6ozuGB4EGCXQ1nCdfwI4t/B4lQxscOzZw3nKYhlRwkaFc5LMioHAJNz3rkAABWJGoA6m0MTOvTjBrT37RxNmYGng6k6kXe+i5dn5NDCyuxY5J5ZHOaRxh5VVmtbusyhQoACgXNgBqeNeeqUqk3dqy70Xt2pN3sbkeGxLHTCyAfWkkhUe4SFvwqP7bnJef2JLD1HwM8WxsY3EYeP/qSSH3CNR+NSVCHFv5fk2LCT4szxbszn5zEqPuoMp98jv8AlUuipLg/n+EbFg+bM0W6afTnxMnrdI/d2KIfxqVoLSK997JrCQ4mePdTCAWMRk+9kll/CRjUt5rTLwsbFh6a4G7hNj4eH5qCGP8AkiRfyFHOT1ZNU4rRG7USVhQyKAUAoDXx2PigXNNIka9XYKPUL8TWVFvQjKcY5tlb2hvE2IBTDB0Q6NO6lGI5iKNrNf8AjYADiA3KM6kafa+Xv0KdbFJq0DTiUKAqgBVAAA4AAWAFUm7u7KJ6zVgDNQDNQEFvr89H90v6mq1huq+8VNSYzVVMDNQDNQDNQDNQDNQDNQEDvLuzHjRmvklGgcC9x0Ycx+I/CreGxcqOWq5AsnkvbELHNDipWleJ1ykuXtGy3WxbW1w3Hp4VaqzhO0oLJnSwknKLuXWtJbI2XFzRyojIjpJmAZWKMpFjbI1w2mY+kNEOh4VPdi02a3KSaRIsgNiRwNx4GxFx7CR7agTsRaA4mWUMzrHEyxhUdoyz5FdnZ0IJFpFULw0Ym9xbZ1Uu019Zu/AzHYuHOrQxsRzdQ7fE9zUd+XMl0ceRuxxhRZQFHQAD8qjclZHqhkUB9oDxJIF9IgesgfnSzMXRoYjb+FjNnxOHU9GmjB9xapqnN6Ii6sFqzHNvJhVUuZQUUXZlV2UDqWVSAKkqNTkQ6enzNQ75Yb6IxDerC4gD3sgFQcUtWvmiLxVNcTDJviv0MNin9kK/rlB/CsXhxkvP7EHjIGJ97ZSO5hDfpLOi/oD1HpKS/l5f0QeNXBGE7y4s8IcMnrlkk/AIlYdaktLvy+5F418EYG2vjW4zQIP8vDm/veVh+FReIhwj5/g1vFzZru0737TF4lgeSskQ9hiRW/GovEvgkvP1Nbr1HxMUGAjRs4UF+HaOS8lvvHJb8a1zrTnk39vka229TazVqMDNQDNQDNQDNQENvr89H9yv6mq1huq+8zU1JS9ViIvQC9AL0AvQC9AL0AvQHnB7R81xKOqtIZQInhjUvI6g3WREAuShZr8rO3O1XcKpTTgl235f2b6FXo5dhcZNriMqJ4p8OGIVXmjtGWOgBkUlVJJsAxFzoKsSw9SKvYvxxMJOxsbRwxkSynK6kNGxF8rjgSOYOoI5gkVqi7M3SV0eNnbQEt1IySpYSRE95CeB8VNjZuB94CUbGIzv3mKTCSJI0kJQiSxkie6guAFEiyKCQcoAIIIOVbZbHNneTVmYcWndGT+8HlAnteT/AGSnwj4zX7SXtBE2IhDlcwVYGBy3te7SkcfyPSs2Vr28/wAGLyva5VG2tipJJ1GKdVjmeNTHHB3goF7lo2Nw2ZdPq1rrVFTaSS0vx+5Rq4iopNJnySSVh3sRiD6pSn/jy1o/cS4W+X3NLr1HxNc4JT6TSv8AeTzP+DuafuKnPyRB1JPVmvNs/Cx954oBqACyKSSeABIuT4DWiqVpvdTb8SN7nR/JjsRoIpppI+yM7qyIy5WWJECrmW11JOZrHUAi9jcDt4em4U0pakke/KjjgMKMMNXxLBLdIVIaZyOmWyeuRaYiqqdNy93BRy1edsRPl6AXoBegF6AXoBegF6AXoBegF6AXoCL30+dj+5X9TVZw3VfeSqam9JKFBLEADiSbADxJquk3kiB5gxKyDNGyuv1lIYe8VmUXF2asDJmqIGasgZqAZqAZqA8SSEWyqXYkKiL6TuxsqjxJI14DidBU6VN1JKKMnUNzt11wMZZ7PiZADNL48o06RrwA58TqTXoadONOO7EkT2KwySoySKHRwVZWAKspFiCDxBFbAc0m2t/Z0zYSZJZFjs0Uy5XJw737POpOclcrR3AYnIDzNV3s+pVvKln2G17Uo4fdhWdr6Ph8zYxs+ExEaz9pYLcLiY2KtEeas49AXGqv3bgAjhVFRnBuLXgdBypzipp+KPcQxKi6YnDyx20aSKzHxMkThD7EFY+HimjK3uDPeH7aYFvOIhH1w8eunH5WRmUjlovXW9HaPAyry4kLtTbqxQyeYLnCuFnxYvJFC7ADPJISTIwFuoGmYgaVt6KbjvtacCvVrxgrQ1IXCwiJAi3sOZNySdSxPMkkknqTXLnJzk5M51zNmqBgxYYyYidcPh0LSO2UyFT2MRy5iZGHML3so1PdGmYVdw+DlV+J5IzY6fsDdfC4AhmIkxBGs8xXtNeIQcI18FA8bnWuzTpxpq0VYkWapgoW/wDsCUyedQh5RkCSRLdnRVJOeJOY11UamwIudKpYzDyqpOL04GGUmKYOLqQR1HUaEeu9cWUXF2asRPeasAZqAZqAZqAZqAZqwBmrIGagGagGagGagI/fP52P7lf1NVjDdV95KpqWvye7JXFYqWSUBkwwQRoQCpncFjIQeJVQtuhdjxta/s+klHf4mIlk3z3NGJ+XwoVMUo1+ik6j/DkIHHo/FfEEirdehGrGz8CTOdFyGKOrRyL6ccgyuvrHTTRhcHiCRXCq0Z03aSIMwjHIb2YNbjk71vXlvaioVGrqL+QPK7SiIuJY7A2Jzroeh10PhWHSmnZp/IGwkgYXBBHUG499QaaMH3NWASe68MgGKxyGInAhwkMiM17QCR3Dq4yMytkDZWsM2hzV2sBSiqe/xZJHRdh7yrOVjlQwTsucRMQQ62uWhkGkgHMaMNLqLircKkZ6Mm4tak7UzBQ/KlgtMPOouQzQvb6kgzBj1s0YH9Zq9s+pu1bczk7ZoqeGcv8AXP6fUokbPC/bYchZeDA+hKo+hKBx8G4ry0uDfx2AhiY//LgzibM2rUwc7aw4r6r3mZIdqmfviHCRvchv7splRxxBZmIuOttdDzrnUNjwlH4pvtWn3Oxiv1FUhK0acead73XPh+NDUbESTySx4mR5guVlVjZDG40BiUBCQyOLkcLVdw2z8PSm1u3as03nk/ymc7GbWxdanGW/ZO6aWWa89GuJcfJoR5ziYmylZIYz2ZtY5GdWOXmLSID7Kr7SilUT5r0L2wajlRlF8H6r8EFtmCGHEzxYYERRMEC3JCtkVnVCfogta3IggWAsPJ4+MVVy5ZnaZpTTBFLMbBQSSeAAFzVNJt2REuOxdjsg2bFFJ2ZkwmIlxDppIe0fDSSsh5MzsFzcQrG1jYj0ySirLgbC7YPYeHhv2cMak+k2UF2PV3N2Y+JJNZBvIgUWAAHQaD3UB9NAVHbG7OFxzsRmw2LGrMgAdhpZnjPdmXgM3HiAwN7aqtGFRWkgUPbWy8RgD/elHZkgLiY7mEk6AODrExPJrjUAMTXLr4GUM4ZrzItGrmqgRGagGagGagGagGagGagGagGagGagNPfP52L7lf1NVjDdV95OepbvJltVYcVNBIQvnGR4SdA0iKVeO/1soRgOYDdK6OAmnT3eKMROp1fJGpjtmQz27eGKXKbr2kavY9RmBtQGLaWMGGRQiZnY5IYlsuZ7E2vwVQAWJtoFJseBAgpdzO3mGKxE1sSFKhoIYFRUbXIRLG7SW01cnW5AW9qAgNtbqBnaNY4ocXlaSCaFezgxar6UU0QuFlFx3tTqGUkB0GmtRjVjaRhq5S8Lig44MjWDFHFnUNwJHTx4aGuFVpSpu0iLTWpu4HaTYbtiql454mimiBALDKwV0J0zrmIsbAg6kWFWsHiuj+GWgTOgYPCx4rBwCQZlaKJwQSrK2QFXRxqrDiGBBFR3pQm2jpKKlHM2MHtebCWTFB54houKjS8gHSeFB/3EFuJKpa56NHFRnlLJlWdJx0ILyh7bixHmscEqSKTLMWjcMPk1EdiVPWfh1HhXY2dG9a/JP7HD23PdwtubS+v0KnXePHmhh3tiZl6xxNbqwLBj67GP8KrwaVaS7F9fwXaibw0Hycl6W87+ZjeJmxDvGdUREIv3WN3Zo26HKym/IsORIOGm6jlHgkvV296EoyjGhGFRZSbfaskk14p5cbc7NbrY1obYiF2iZNS6gF1jN1lGQggsELEAgjMq9K142n0lBuOqzXgbtmV3QxSi3k8n46P08DHDhzC0kJYs0UjqXJuXDHOkjHmzo6sT1Y14DE3c958cz181aVjPsHZke0HGcZ41e5BPdEUTW1W+rSyhl1uMkMnDPVmnHoY34v35LzZaw1Hed2XXZe0BAIGkPfwCvhsTcnMMHJk7PF2tqt4YSx4LaXXuGupTmpxTNdSDhJo6CrAgEG4OoI4EdamQPtAYcTntePKSPotcA+GYXynxsfV0AjJZIMWRDMpSYXZUcmOZbCxkhkU3NgbZ42Nr2J5UBq4mSfChhOpxmFIIZwgM6IRqJIVFpl46oA3AZG1NAc43h2VHhJk83YPhMQhlwxVswXKVzxq3NO+jLrwLDgorlY+gl/kXHUhJGheuaRF6AXoBegF6AXoBegGagF6A198vnYvuU/U1b8P1X3myeomjVxZhcf7jgQeRHUVqjJxd4vM1XJfZm9+MwYuJmxESi5hn7zZQNQkwGcN4tn9VdCjjpuSjJXJqR2eIkqCwsbC46HmK6pM1hhbz9q3BY8ieGZryH25Yx/T40BuUBBb0WBwjfSXFR5PW6uj/APbd6Aov9j4fHxSxyEh1xGM7N0JSVEOLlsUbmnDTVdBzGnOrScaja08i/SpxqU0pakPLutOgdIJBJJGFLROCc0bXAlhLPe/dcGN3Oo9MAi+iUKcmm1a/L35r5FaeGs7Fv3Wx3Z4eGNwDGiLEk6ZsjGMBMsqMA0Ml1IKsCAdM19KxUjeTa77e9TfCVlZljrQbSgb8qBjYtBc4d9ban5Vb3PP6Nel/T2szy36mX+OHf9CHr0548bD2XHNio1mDESmUkK7xnSO6jMhB9GJdL8a4u1qlSjR6SDs2/Jr8I9HsWFOtWdKaTio8ed9fnJ+Bs7w7IGExDLAoRWUSRpwQ8pE9YbvZuI7QcRpWvY2IdWi43+KPmn71J7ew6pVlP+Msu5rl4cO804nVwdNDcMp4g81I6124tSR52alCWfh9DyuzZMTFhuyYhyowuIY8QIZxAki/5hjZm15R35AHw2JoxhWlGX8W7evvvPodJqvShU5pF02Fh4sN50iKsYjnfPbQBezR0v4CJkHsrRJyla51KFoxZ7OylntLJnSbjG6MUliTlGGX3spuCSb3AFZVWUH8LJOkqivIqOztvYvZ0zxYabtcKCREmJRCjFGKzCEwhMiq1lsBYG/d1FWJ4twSbX45HLrJQlZaFrwflQtbzjCSDq2HkSVR4kP2be4Gpxx1KWrsa95Fo2Lvfg8WQsUy9of8KQGKX2RyAE+sAirMZxlnF3JEptDAR4hMkqhhxHEFWHBlYaqw5MCCORqQIrC4mTCzLBO5kilJGHnawcOAW83ltYFsoJVx6QUhu8AXA515QcKsW0AkbHJ2RmMIIyJNM9ncDkXEQNuF87cWJPP2hK0Eu0hMhM1ckgM1AM1AM1AM1YAzVkDNWAM1ZAzUB43y+ci+5T9TVuw/VfebZ8DzmrSaSZ3L2X55jUUi8cGWebpo3yMf9Trm9UbA8a6GBo70t98PUnBcTtVdY2CgFAUHfbbgGLhjQq0mHBeOMn08bMhjw6fypG80jdAU6gHEmkrsyk27IyYTZipDHE137NQA50csBYyZhqGJubjqa5EptycuZ1400opcjSxAeHF4Ry2dWaTDsx0YLIhdb20bvwoL6EX53JrOUoNePv5mmqmmn4E8cEFlMiC3aWEy8n0sHt9YAAX5rob5Vto3srMju53RuAWqJIo/lEiyzYSXr20B9bqsi/8Ahb313dg1N2u480cD9RUt7C7y4NP6fUgK9eeFNrYEgG0MIp4ntiP6YWB/VXD2+/8A06Xb79T0n6aj/nlLst83+C079bPMkAlQEvAS9hxaMi0qDS57veAHExqK8/szFft66k9Hkz0u1MJ+5w8oLXVd692KFOwW0qm6kDPbgU5Sf03vf6t+NhXt5Pd+Nacfv74eB8/gnL/E9eHfy8fXxLTuDBm85HNMSkg9RhTT3lz6zXkdtrdxT7Ue22FLfwcey/qyS2/B2M6zE2w8mRcR0VkJ7KQ9EJIVj0WO+mYjnUndbvHgdhZSz0Zn2xM9lhhOWaYlEb7NbXkm/oXUX0LFB9KkEtXojfVnZWWrIrfvZscODg7MZVw8kaIB9R/kipPE6sreJUGtd3Pevxz+WZRxEF0fcU3NVU554niWQZXVWXowBHuNSjJxd0xcltkbz4zB2EM3aRj/AAcTmkW3RZL5097AfVq7Sx8o5Tz9SSmYt+fKEcfAMIcKt86PLaUOBkIYLcoALkDjra+hvV7plUhdZX4/YsUqU62UEVGKSZb5TFHc3IVC5J6l2YXPsqq6UJdZt+J0I7Kb68jKuMxC/TjfwZCv+oMbe41F4ek+aMT2Tl8MjdwW1A5yMDG/JSQQ3Uow4/gfCq1WhKCus0cyth6lF2mjezVXNJ9zUAzUB8zUAzUAzUALUMH3fH5yL7lP1NW7D9V95vnwNeaYIpZjYKCSfAC5rWk5OyNB1vcTZg2dgO0n7skgOIxHMqSotHpxyIFSw4kE869DTgoRUVwN6Viy4Bn7MNLozXZl+pfUJf8AhFhfnYnnUzJlws4kRXXgwuL8weB9osfbQEPvjvGuz8OZSM8jHJDFfWSU8B4KNWJ5AGoykoptg4c0AdnkmtJLKS0sjAEuxNyNeCjgByAHSuHVxE5y3r9xocmy/btYPEeZ4eWCXtS0al4cSzEFrd7JOLsmvJg45ALW+U471mvFe/sdWlOagnqedqbUzvhopIpYJvOoCEkXRgH7xSVbo3dudDe3ECpRjk2ndWZOpVUklxLrVQyKA5d5dtomGPBhT3+2aQf9NQPd366Gzm4z31wKeMhGpDclo7mngcWs0ayJ6LC48OoPiDceyvc06iqRUlxPm9ejKjUdOWq9+ZJbpwB8ekjFR2QZEuQCzvGTKoHMhXgP9frrzu3al1urh9T1n6co7tNzf8n5L2zpZNtToBzNeYPUZHHJwsbsuF/vMPavGQrp8kzsTEFZiAYnByg/XR1F7oK9XgMe4U1Gorr0PMbT2M6lRVYfC3nno+1e8zF5PN8hhsdJhcQGRJTHGGkXIyTRoE76tqA/DXgcvDWudtKPTPfjwSXyR0tnQ6Cnuy4tv5u9js7oGBBAIIsQRcEHiCOdcU6trlfXYjYR2lw0iZAmUxYgsUjQEtaKYG8SXJJBDDRQLBQK3dJvq0vI1uLWaZRtv70S4+yFI44EfNmR3k7ZlHdILohCAm+q3JAI044qOFNNJ3b8inWr7y3UR96qlU+XoDR2piyoCIbO99fqqPSf16gDxIqxh6Sk7y0XuxZwtB1qijw4mpDEEFl4fiTzJPMnrV1u56enTjCO7FZCSQLx9QA4k9AKJEpSSPPfP1V8LZj77gD8azkR+N9nmeJ4SwsSDzBtlYEcGDXNiPVRNGurSdSLjLNe/ehJ7LxhlS7aOpKuP4hz9RBB9tc+vT3J2WnA8vVpunNxZt5q0msZqAXoBmoBmoAWoDNvh85F9yn6mrbh+q+83z4DYuDGJxeFgb0ZJlzDqkStMy+oiLL7a34KF6t+WZqhqdl2k3nGKiw+hSIDEz+sNbDoR0Lo8l/8gda7JuMm3Ze0eLCrxmzNL4YeO3afEWSPkbOxHo0BLSuEUsxCqoJJOgAHEk8hagOCbxbeO0cScQb9koKYZTpaInWQjk0hAPgAo5VycbX3pbi0XqaZyvkaOaqJAvvkx2gGgfDk9+B2IB4mKVjIrDwDM6/01YnmlL3dZHSw07wsS+027XF4aFf8ItiZfAZGjiU9CzuzD7o1mOUG+eRtlnJIm61Gw+0B+ePLRtg4nGqFDdjEmWNiCFkNyXkQn0hfu3Gncrr4WnuQz4lKrLekR24M+ILNHGQIFGeaR1ZlhXgXAU3LHQBBqzWA410qGLnRTS0OXi9nUcS1KeTXFciZ2tYP5vqwiDNIXysxnmctKGK90lAkcRtpeI20tXOxVRyle+Z7b9N4KMISUordaVl2Xf1RqyJmFmLMv1WZmX4SbVV3mj0C2dhE79Gvl9NDLDMyG6HKcpU6BgVbQoyMCrqeasCD0rMJuLuieLwdLFQ3Ki7nxRPbBnfaci4d41zrGzHOY2VVUqpCHFYbEMou4sEYAcgKsyxCirtHh8Xs79vurezfBpq1tc9GuTR1bDN5rhl85lB7KMCSZzYHKLZmY8/HmeWtq5T+OfwrUivhjmc23n3lfHtlW6YUHuodGlI4PKOS9E9ra2CpSUMo68X9F9yhXr72S0IjNWgq3GagGagIdGzySP45F/lTQ/6s34V0acd2CXj8/wAHodl0t2lv8/RGapHTMMAv3zz4eC8h6zxP/FSeWRrhn8T4+nvX8GaomwUB8wLZZmH10De1TYn3MvurTiVeCZwdrQtUUuaJPNVI5IzUAzUAzUFxmoLnwtQXNvfD5yL7hPzatmH6r7yxPget1seuHx+ElkNoxIUdjwXtY2jUk8hndNel6s4CSVRrmjVTeZ2LdoZ5MZKTcviCi+CQokYX41kb+o11zcNhAy4nGTnk64eP7uFAze0yyy/CvSgKx5X9uZY0wSHvTjNNbiMOptl8O0bu+KrJVfE1ejhfi9CM5WRzPNXDK4zUASRkcSRSPFIoIEkZs1jxU3uCDYaEEaCtkKjjlwJRm4u6NzZO8OMwubs5opM7F3aeEvIzHm0iupNgABfgAANK2utCXWj8mbo4mUTdxXlFx8aju4Mksqi0c2pY2+19Z9lTowp1Z7qT+f4N0MU5OzyXF8lxZobX3qxs4Mc0oQXKtHCvZhrWvdiS9tR9IXB1FXamFjRi7r4lK3glr5o7WyaNHGV4tPeg6am+FpOTSi7N6WlfPVGtgdtPGuSwZPqg5Re979kQ0N9ePZ5jzJosQ1qrnSxH6cpyd6U93sea+/qYsRvQ+UR4dTmU3BuhEbfXCxRwxCQDgzKzLe62OtbOlbV7WOTPZlKlPdlPea4RXq20l3akPBDKL/Ni5uSSzHoOAAFq0PdZ16OMrU01GK8XfsSySSSWSS83dnsmUcVRh/CxB9zC341jdjzLEdqVV14J9zz+T+57hnDXAuCOKkWYesf78Kg4tHTw+KpV18DzWq0a8Proe4toPhpo5I5XhazrnjAY2OU2ylWuLqOVLNxaSvp74HD/AFHCco03TTbu9M8sjaxe2/OCDiMRLMVN1EoIRT1EYVVB8bXrTKNa1lG3d/Z5GpRxT60JfJhdoxHhIl+mYX91V3RqLWL+RUknHVGyGrWYGagPLyWBPQE+6spXdgRmAW0aX45QT6yLn8TXUn1meww8d2lFdiPWK9EjrZfYxAP4E0jqSqdW3PL55GaokxQCgMMR/vC/dv8AqStdf/i8V6M4u2P4+JJ5qoHEGagGagGagGagBagN7e/5yH7hPzatmH6r7yzPgRbgEEEAg6EHUEdLVBNp3RVuXnyb76QYGOTD4x2Rc5khlKySAqwBaNmUEhgwJF+IIA1FdnD4hTh8TzN8J3WZPbn784LLie0mWC08sqjEERs8UjZw6qTrqWGX0hYXAvViE4zziyaaehzfbu1jjcVNiSCBI1ow2hWFO7GCOVxd7ci5rkYyrvzstEaKkrs0r1VNYvWAL0AvWQaWJmImit9C8nPj6I4crF66Oz5ulLpUtPRZv8nQwWz6eNjUpVJKKasm9N6TSXe+XaeV/wCfaTx9oCmt1Vvcgnrm33t/ZI9vsynHp8ROOicace6nFf8AaUjDJd2yKSAPTYcdeCA8iRr4D11rirK7JbQxUr9DTdv9ny7F2vyXebUUYUAKAAOAFG282cyMVFWWh5Mw4cT0AJt67cKWZhzjp+T523g3wk/gNaWMb/Y/keJolkFwbMPRYcVPT/g1lNrUXu1KDs1o+XviuJrYeQu/eFmjUqw5XYjUeFlv7aSVllxOxg8R+5qKTVnBNPleTWnhHzN2tZ1Cc3c3cXFAyYlpIsOR3CFZTICPT7UrlVPbc+Atmk3uaanmdobUdRunSdo8Zc+58F28eGWs1idwcNhkLRYmSMN6IcJIhNrjKiKrMbfVNz41rk+lfxI4GIw0J5t27kl6JFZngkiUNLFIikXDlG7O3I9pawBGtjY9QKryoSTss/fI5c6E48MjUxEoaJypBGVrEG44HnUIRamk+ZpMUHor6h+VdB6ntY9VHyc6p4t+Sk/7VlcSM9V3/RmWokxQCgMOH1nb+GMD2sxP/wBRWnE9RLt9P7OBtef+SMew371TOOL0AvQC9AL0B8JrAJPe704fuE/Nq24fqvvLc+BFVrKgoD4RS4F6A+0AoBQCgNWA/Lyn6uHzDnqC3X113Nk5RnNaqM2vkjdJKdGFGWk6tKL7viPg/wByPcFI/UR7BWqb3qUZvXNeCs16n0HBR6HH18PDqWjNLk5OSdux7qdud7amPZ3zanm3ePrbX/j2Coz1OZTk5rflq834+/ke5NXy8stzbnraxPSsLS5iWct3ha5lUWFhoOgqJsSsrI+0BhxAsCw9JQSD6uR6ipR1sQqLJy4owS6TIR9JGDeOUqR+o++svqst4BuOKSXGLv4NW9WSex8Ks+Jgif0JJArgc1CsxX1HLY+BNa1ld8i7terKGHtH+TSfdZ39LHSd5Mc0NsnAGJQoZ0ADCQk/Jsp/w1Gug6VGnFS1PJ1Zbuhg2xhEwZSRFEjM1h23fyBmBKo3pAX1te19bVmLckYlFQzRaUa4B6gflWhm8htr7sYTEBmkgjzkG7oMj8ObpYn2mpxqSXE1zowlqjj+Aa8UZPNF/SKsT6zOjRd6cX2I9T+lH/Mf0NRaP3xE+tHv+jM1RNgoBQGDZ/GU8+0t7Aq2qvitYrsPLbRk3iJXN2qpRFAKAUAoAaAld7vTh+4T82rZh+q+8tz4H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10252" name="Picture 12" descr="http://blog.lib.umn.edu/graz0029/wednesdaywanderings/aa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559" y="2132856"/>
            <a:ext cx="4341929" cy="304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08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Polite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www.fierceover50.com/site/wp-content/uploads/2011/08/Doctor_Helping_an_Old_Woman_With_a_Cane_Royalty_Free_Clipart_Picture_081229-012361-402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24109"/>
            <a:ext cx="2743200" cy="2857500"/>
          </a:xfrm>
          <a:prstGeom prst="rect">
            <a:avLst/>
          </a:prstGeom>
          <a:noFill/>
        </p:spPr>
      </p:pic>
      <p:pic>
        <p:nvPicPr>
          <p:cNvPr id="4100" name="Picture 4" descr="http://mamienyanga.com/wp-content/uploads/2011/03/76256-Royalty-Free-RF-Clipart-Illustration-Of-A-Bratty-Spoiled-Girl-Sticking-Her-Tongue-Out-And-Teas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76872"/>
            <a:ext cx="1800200" cy="3189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Organized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18434" name="Picture 2" descr="http://www.mandygregory.com/images/digital%20pics/classroom%20pics/second%20grade/after%20pictures/libra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916832"/>
            <a:ext cx="3846258" cy="2878684"/>
          </a:xfrm>
          <a:prstGeom prst="rect">
            <a:avLst/>
          </a:prstGeom>
          <a:noFill/>
        </p:spPr>
      </p:pic>
      <p:pic>
        <p:nvPicPr>
          <p:cNvPr id="18436" name="Picture 4" descr="http://www.missfarah.com/wp-content/uploads/2011/03/36072-clipart-illustration-of-a-very-messy-office-with-clutter-on-the-desks-and-floo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844824"/>
            <a:ext cx="421760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Cheerful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0482" name="Picture 2" descr="http://us.123rf.com/400wm/400/400/usikova/usikova1109/usikova110900003/10677281-happy-children-come-with-backpacks-and-notebooks-to-school-bann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132856"/>
            <a:ext cx="3888431" cy="3888432"/>
          </a:xfrm>
          <a:prstGeom prst="rect">
            <a:avLst/>
          </a:prstGeom>
          <a:noFill/>
        </p:spPr>
      </p:pic>
      <p:sp>
        <p:nvSpPr>
          <p:cNvPr id="20484" name="AutoShape 4" descr="data:image/jpeg;base64,/9j/4AAQSkZJRgABAQAAAQABAAD/2wCEAAkGBhAQEBIUERQRFBUUEBYUFxgREBUWFRITFhIWFRcZFhcXGyYgFxkjGRIYIC8iIygpLCwtFR4yNTAqNScrLCkBCQoKDgwOGg8PGjIkHCQtLC00Ly0pKS8sLCwsLiwsKSwsLCw2LCwsLCksLCwsLywsKSosLCwsKSwsLCksKSwsLP/AABEIAO0A0wMBIgACEQEDEQH/xAAcAAEAAgMBAQEAAAAAAAAAAAAABwgEBQYCAQP/xABHEAABAwIBCAUIBwYEBwAAAAABAAIDBBEFBgcSITFBYXETIlGBkQgUMkJSobHBI2JydIKSshUzQ3Oi0SQlNcJTY2SDk6Oz/8QAGQEBAAMBAQAAAAAAAAAAAAAAAAIDBAEF/8QAJREBAAICAgICAQUBAAAAAAAAAAECAxESMQQhQVFCExQigfEy/9oADAMBAAIRAxEAPwCcUREBERAREQF8JWsyjympcPgM1VIGMGze57vZY3a4quOcDPDV4kXRxF1PTbNBruvIO2Vw2/ZGrmgnjEs6OEU7yySrh0gbEM0pLHiWAhcDnOz3tjayLCpWPc9uk+Zov0YOxrA4W095J2c9kCIg2OIZR1dQSZ6ieQn25Xn3E2Cweld2nxK8IgyIa+VnoSSN+y9w+BW2ocu8Th/d1lU3h073DwcSFoUQSLhWfnGISNN8U4G6WIAn8TNErv8AJ7yi6SSzayGSA+1GekZ3jU4eBVe0QXSwXKGlrWadNNHK36jgSPtDa08wtiqTYdic1PIJIJHxPGx0bi0jvG5S1kd5Qs8ejHiLOmZs6WIBsg4ub6L+6x5oJ/RavJ/Kakr4ukpZWSt36J6zT2OadbTzW0QEREBERAREQEREBERAREQFzeXOXVNhNOZJjpPdcRRA9aV3yaN53c9SycsMrYMMpX1E52amMB60sh2Nb/fcLlVPyqyoqMSqX1FQ67namtHoxs3NaNwHv2oPeVmV9Vic5mqX3OxjRqZE32WDdz2netIiICIpRq82gfgNPUQs/wAQ1jp32GuWJxJtza0AjvULXiutpVrNt6RciIpoiIiAiIgIiIM3CMaqKSUS00j4nj1mOt3HcRwOpTlkHn+il0YsSAifsEzB9G77bfUPEauSgBEF4IpmvaHNIc1wuC0ggg7CCNoXtVRyAzp1mFPDQTLTk9aF7tQ7TGfUPuO8KymSuV1LicAmpn6Q2OadT43ey9u4+47kG6REQEREBERAREQFj4hXx08T5ZXBkcbS5znbGtAuVkKAc/mX/Syfs+B3UjIdOQfTk3M5N2njyQcLnGy7lxarMhu2FhLYWeyy+0/Wda57huXKIiAiIgyKCjdNLHG30pJGsHNzg0fFW2pKVsUbI2+ixjWDk1oaPcFXnM7g3nGKRuIu2BrpjzHVZ/U4eCsYsPk29xDb49fUyrxnYyGNBU9NE3/DzuJFhqik2uZwG8cLjcuCVt8ZweGrgfDO3SY9tiN4O4g7iDrBVbMtsiJ8Mm0XguicT0cgHVeOw9jhvCtwZeUcZ7VZsXGdx05tERaWcREQEREBERAW4yWyqqcNqGz0zy1w9Jp9GRt9bXjePhuWnRBcPIjLSDFaVs0OojqyMJ60T7awe0bwd4XQKoubrLaTCq1koJMTiGTMHrx32ge03aPDera0lUyWNkkZDmPaHNI2Oa4XBHcUH6oiICIiAiIg57L7KkYbh81Rq0g3RjB9aV2pvcDrPBpVQaiodI9z3kuc5xc4na5xNyT3lS75RWUxkqYaNh6sLOleBvleOqDyZ+tQ8gIiICIs3BcKkq6iKCMXdI8NHC51k8ALnuToTVmLwHoqOSocOtPJZv8ALjuPe4u8ApNWLhWHMpoIoYxZkTAxvIC1zxO3vWUvJvblaZepSvGsQLExXCYaqJ0U7GyMcNYcPAg7iO0LLRQSV6y9zTz0JdLBpTU+24F5Ih9cDaPrDvsuAVwyFG2W+ZqCq0paPRgmNyWbIpDyHoHlq4Lbj8j4syZMHzVAqLOxjBaiklMVRG6N43OG0drTscOIWCtm9sgiIgIiICIiArC+T5lgZqaSikdd9P14r7TC46x+Fx8HDsVel0Wb/KQ4fiNPPezRIGycYn9V/gDfmAguCi+McCARrBFwRvC+oCIiAvyq6psUb5HmzWMc9x7GtBJPgF+qj3Plj3muEyMabOqHiEduies/+lpH4kFccpMadW1c9Q/bLK5/JpPVHc2w7lrERAREQFOuZrIQ00fnk7bSystG0jXHEfWPY53w5rnM1GbM1DmVdW36EG8THD98Rsc4ewD48ts5LHny/jDXgxflIiIsTWIiICIiDXY5k9TVsRjqY2yN3X9Jp7WuGtp5KGcr8ydRT6UlETPHt0Dbpmjlsf3a+CndFZTLanSu+Ot+1PZInNJa4FpBsQ4EEHsIOxeVaTKfIShxAHp4wH21SR9WQd/rcjdQ7lTmYraXSfT/AOJjGvqC0rRxZv8Aw3W6metu/THfDaqPUXqSMtJDgQQbEEWIPELyr1IiIgIiILW5nso/PcJgLjd8N4H9t47aJPNhaV2ygXybMWImrKcnU6NkwHFrtB3uePBT0gIiICgPyk8RJno4b6mxPltxe8NHujPip8VffKRw94q6Wax0H05jvu0mSOcR4SBBDyItrgWS9XWvDaeJzu1xFmN+046gjsRMzqGrAUs5uM0LpCypr22ZqcyF2ov7DINzfq7Tv4+skMmosJrYW18AkfNIGQTteHxMkOwFhAIdfeb8N6mhZM+W1f4w1YsPv+T41oAAAAAFgALAAbgvqIsLWIiIPwrK2OFjpJXtYxou5z3ANA4krj585hlv5hRVdY0G3SNYWRE8HEXPguix3JqnreiFQC9sUmmGaVmPdaw0x6wHYtZlFl/h2GObDK4h2iCI4Y9LQbuuBYNHYFZWIn43Ku0zHzqG9wmqllhY+aLoZHC7oy8OLNewuGrYtPlXiGKQujNDTQ1DSDph8mi8G+7WBa3NbLAcoKauhEtM8PZex1WLXdjmnWCtfljltTYXE182k5zyQyNltJ9tp17ALjXxXIieWtf07Mxx3trcPzkNbI2HEYJaGV3omXXC88JBqHf4rsgVHWAZw6DGy6jqIC0vaS1shDmvsLnRcLFrwNfdtXfUFE2CKOJmloxsDG6TrnRaLC5O0rt66+NS5Sd/O4ZCIirWOfylyEocQB6eIadtUkfVkH4h6XfdRFlPmTrKe76Uipj22A0ZQPs7Hdx7lPqK2mW1Old8VbKfzwOY4te1zXA2IcCCDxB2L81avKDJCir22qYWvNtTx1ZG8njX8lD2XeaJlDG6eKpZ0YOplQdF5PssIFnnhYLZTPW3qe2S+C1faNUX7SUkjWtc5jw13ouc0hrrdhOor8mtJNgCT2BaFCS/J8cf2ubbDSy38WfNWXVaM2VPiWGPkq2UD5g6HQs+QRODdIOcWtIu7U3sVhcm8dZXUkNTGC1ssYcA7a07CDyII7kSmsx3DZIiIiKKsVpYcWmqI61zneb1b42QCUsbG1upjy1ti4uaSdI7nWClVQ15RpiZT0paxgmknd9IGgSaDI9Y0hrtd7dXBdhZjvFbbmNsKowTD6OUtjwqWa2x50HRnVtDpH2HfZY2I5fiPSZK6npoujewRUsgmqg4tIBa6P6OIgm+sqG3zuO1zjzJK/Nd5Lp8nX/MaTnkjTy4y+nqZXaNLRyARxl2lLNMxo68rrW7Dq4qUVF2YKqvR1MfsVAd3PjA+LCpRXl57TN520Y53XlPciIioWCIiAoIzr5HVLcRdUiKSaCVzHHowSW2Aa5hsCW+jqPFTuisx5JpO4QyUi8aRlmcwKaF1ZMYpKeCZw6GKUkuADnG50rE2BDbka9a/XOpkrPPNT1UUAq2xRvjfBpEE6WlovAabmxdfV7IUkIu/qzz5o/pRw4oSzVZt6xlZHVVMboWQ3LRILPkeWlo6u0AXvcqbURcyXm87lKlIpGoERFWmIiIC4jOHkzLUTUdQyLzllM9xkguAZGutZzQ7U4gt2Hau3Xl7wASdgF+4a1OlprO4ctG4RFiWXlLJ07fOWsJcwNhraFz2QFgLZG2bfWT4WWvp8roo/3dVhUB9qHDZy/u0hZRniVR0k0r/ble78zifmsZevyljnyLb/1P2B5dRVj4qOklM9TI1w6WWLoowQ0uc8tG2wBs0DXbbvUq5P4KyipYaeMktiYG3O1x2lx4kknvVV81lZ0WMULu2oDP/ICz/crcJM7V5MtsnYiIuKhV38o3FNOvp4QdUVPpHg6R5P6WNViFULOVjXnmK1coN29MWN+xH1Bb8t+9BzKIiCVswFbaoqor+nC145sfb4SKblW7NDiHQ4tBfZIHxH8TDb3gKyK87yI1dv8AHndBERZ14iIgIiICIiAiIgIiICIiAuczh4v5rhlVJezjEY2/bk6g+JPcujUN5+cowTDRsPo/TSW3Ei0YPdc94VmKvK0Qry241mUPoiL1Xms3Ba3oamCX/hzxv/K8O+SuoxwIBGwi45FUeVyci8Q84w6jl26dNGTzDAD7wUG6REQafK/F/NKCqn3xwPcPt6Nm/wBRCpq431lWbz+Yl0WDuYDYzTxx8wCZD+hVjQEREGZg9eaeohlG2OVj/wArgfkraxSh7Q5puHAOB7QRce4qnysrmqxzzrDIbm74R0Lu3qej/QWrJ5VfUS1ePb3MOvREWFsEREBERAREQEREBERAREQYWNYtHSU8s8psyJhceNtgHEmw71VbGsWkq6iWeU3dI8uPC+wDgBYdylTPvlN+6omHsmlt4RtPvd4KHV6Hj01Xl9sOe+519CIi0s4rLeT/AI4J8L6EnrU0zmfgf9I0+JcPwqtKlnyc8V6PEJ4Dsmp9L8UbgR7nOQWKREQQl5SuIdShhG90sp7g1jf1OUEqUvKHrtPFI2boqVg73Oc4+4hRagIiICk7MVj/AEVXJTOPVnZpN/mx3PvaXeAUYrNwXE3UtRDMzbFI1442NyO8XHeoXryrMJUtxtErbovypqhsjGPbra9ocOLXAEe4r9V5L1BfHOABJsANpOwc1g4ti7acNAa6SSQ6McTLaUjrXO3U1oGsuOoBa+HJ10xElc8SnaIW3FNFw0f4rvrPvwAUoj5lyZ+IZpx+EkiIumI3QML/ABcOqO8hfRWVLvRgawf86doP5Yw74rPYwNAAAAGwAWA5AL0ubg1LA0Ks+tTt5Me7/cF96Kqv+8hPOFw94es5E2aa90lW31IH8pHsPvaQvP7Yc397BOwdrQJW/wDrJcO9q2SJs0xqLEoZgTFIx9tui4Et5jaO9ZK1uKZPwVB0nNLZB6MsR0JmHg8a+43HBYdLiM1M9kNWQ9r3aMVQAGh7jsZM0amSHcR1XcDqXdb6c3rtvkRfhXS6MUjvZjcfBpPyUUlXMssWNVX1MpN9KZwb9hp0W/0tC0q+uNzc79a+L2IjUaeVM7nYiIuuC7fMvUFmN0lvWMjDyML/AOy4hdbmofbGaH+fbxY4fNBbZERBVPPPVdJjdX9UsZ+WJq4hdLnKl0sXrz/1Ug8Db5LmkBERAREQWYzWYh02E0pOssaYj+BxaPdZdNVQF7C0Pewn1oyA4ctIEeIXF5lmEYTHffNKRy07fEFd0vKyery9OnusOcyfwqoZV1MlSTKQ2OOCUta28Ni5w0G+i7TPWOrSsOxdGiKEztKI0IiLjoiIgIiIC12UNAZ6SeMND3PhcGgu0QX26nW9Uh1jfdZbFF2J0T7a3AsNkhjHTSvmlc1vSOe7VpBtrMaLBrb32DXtN1k4kzShlHbE8eLCFkr1FCXnR7fguxuZcnUQp0V8WdjtCYKqoiP8OeRn5XkfJYK9d5QiIgLqs1n+s0H3lvwK5VdXmr/1mh+8D9LkFuEREFQM44ti1f8Ae5f1Lm112dmHRxquHbNpfmY13zXIoCIiAvoC+Ls80uSpxDE4WuF4oj00vZosIIaftOsPFBYjI3JvzbDKSEiz2QNLvtu67ge9xWU5ttRW+WPVUYfwPb/dZs2Hl7jtoxZePqemoRepIi02IsvKwTGvUt0TvoREXAREQEREBEXuGBzzYD+wXYiZnUOTMR7l5Ywk2Gsrb0tMGDidpX2mpQwdp3lfsvQw4eHue2HLl5+o6Vaz34KabGJnW6s7Wzt5uGi7+pp8VwKsb5QeS/nFCyqYLvpXda20wvIB8HBp7yq5LQoEREBdZmp/1mh+8D9Llya6zNSf85ofvA/S5BbdERBVrPlBo43UfWZE7xiaPkuBUkZ/h/nLvu8XwKjdAREQFaTMzkV+z6APkbaeptI++1rbfRs7gbni4qH8y2Qv7QrRLK29PTEPdcapJNrGcdYueA4qz6AiIg8SRBwsRdYE2GEeib8DtWyRV3x1v2nXJavTQvYRtBHNfFvi0HavwfQxndblqWa3iz8S0x5P3DUItocMZ9bxQYYz63ioftrp/uKNWvTIy7YCeS2zKKMeqO/X8V+wCnXxfuVdvJ+oYEOGe0e4f3WcxgaLAWC9ItVMdadM9r2t2IiKaD8aykZNG+OQBzHsLHA7C1wsR4FVBy4yVkwytlp330WnSjcfXid6LvDUeIKuIuAzw5A/tOj04m3qYAXR22yN2uj77XHEcUFW0X1zSCQRYg2IO0FfEBdRmxfbGKD70weOr5rl1ucjavosRon+zVwk8ulbf3ILlBECIKs58KoSY3U29RsTO8RNJ+K4Jb7Lyv6fE62Tc6qktya8tHuaFoUBbHJ7AJ66pjp4G6T5HWHY0b3OO5oGsrDpqZ8r2sjaXPe4Na1ouXOJsABvKtDmozbtwqn05QDVTAdIRr6Nu0RtPYN53nkEHR5IZLQ4bSR08Oxou51tckh9Jx5nwAAW6REBERAREQEREBERAREQEREBERAREQQJnyzZmNzsQpW9RxvUMaPQcf4gHsnf2HXv1QurwyRtc0tcAQQQQRcEEWIIO0KuednNA6hLqqjaXUxN3sGt1OT8Y+O7f2oIqXuGQtc1w2tII5g3XhEF2cMrOmgikGySJj/zNDvmi5XNfjrJMHoi52sQaB/7bnR/7EQVWq5S+R7jtc9x7ySfmvEUTnuDWguc4gANFySTYAAbSupyoyMbTYk+lbIS3pSA4s1gE6rjS12B4Kd83eaWjw0MnJM85aCJJGgCO4/hsudE8bkoNbmhzTjD2iqqwDVOb1WnWKdpH/0O87tnapSREBERAREQEREBERAREQEREBERAREQEREBeXsDgQQCCLEEXBB2ghekQQTnPzHFulU4Y241ufTja3tMPaPq+HYoUewgkEEEGxBFiCNxV4VwuXOaOgxMukIME9r9LEB1/wCYzY/nqPFBAGC5YTwQMjYTot0rWPa8u+JRTjgOZOgip42yF8rwDd9g3SJcT6Ou1r227kQ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486" name="AutoShape 6" descr="data:image/jpeg;base64,/9j/4AAQSkZJRgABAQAAAQABAAD/2wCEAAkGBhAQEBIUERQRFBUUEBYUFxgREBUWFRITFhIWFRcZFhcXGyYgFxkjGRIYIC8iIygpLCwtFR4yNTAqNScrLCkBCQoKDgwOGg8PGjIkHCQtLC00Ly0pKS8sLCwsLiwsKSwsLCw2LCwsLCksLCwsLywsKSosLCwsKSwsLCksKSwsLP/AABEIAO0A0wMBIgACEQEDEQH/xAAcAAEAAgMBAQEAAAAAAAAAAAAABwgEBQYCAQP/xABHEAABAwIBCAUIBwYEBwAAAAABAAIDBBEFBgcSITFBYXETIlGBkQgUMkJSobHBI2JydIKSshUzQ3Oi0SQlNcJTY2SDk6Oz/8QAGQEBAAMBAQAAAAAAAAAAAAAAAAIDBAEF/8QAJREBAAICAgICAQUBAAAAAAAAAAECAxESMQQhQVFCExQigfEy/9oADAMBAAIRAxEAPwCcUREBERAREQF8JWsyjympcPgM1VIGMGze57vZY3a4quOcDPDV4kXRxF1PTbNBruvIO2Vw2/ZGrmgnjEs6OEU7yySrh0gbEM0pLHiWAhcDnOz3tjayLCpWPc9uk+Zov0YOxrA4W095J2c9kCIg2OIZR1dQSZ6ieQn25Xn3E2Cweld2nxK8IgyIa+VnoSSN+y9w+BW2ocu8Th/d1lU3h073DwcSFoUQSLhWfnGISNN8U4G6WIAn8TNErv8AJ7yi6SSzayGSA+1GekZ3jU4eBVe0QXSwXKGlrWadNNHK36jgSPtDa08wtiqTYdic1PIJIJHxPGx0bi0jvG5S1kd5Qs8ejHiLOmZs6WIBsg4ub6L+6x5oJ/RavJ/Kakr4ukpZWSt36J6zT2OadbTzW0QEREBERAREQEREBERAREQFzeXOXVNhNOZJjpPdcRRA9aV3yaN53c9SycsMrYMMpX1E52amMB60sh2Nb/fcLlVPyqyoqMSqX1FQ67namtHoxs3NaNwHv2oPeVmV9Vic5mqX3OxjRqZE32WDdz2netIiICIpRq82gfgNPUQs/wAQ1jp32GuWJxJtza0AjvULXiutpVrNt6RciIpoiIiAiIgIiIM3CMaqKSUS00j4nj1mOt3HcRwOpTlkHn+il0YsSAifsEzB9G77bfUPEauSgBEF4IpmvaHNIc1wuC0ggg7CCNoXtVRyAzp1mFPDQTLTk9aF7tQ7TGfUPuO8KymSuV1LicAmpn6Q2OadT43ey9u4+47kG6REQEREBERAREQFj4hXx08T5ZXBkcbS5znbGtAuVkKAc/mX/Syfs+B3UjIdOQfTk3M5N2njyQcLnGy7lxarMhu2FhLYWeyy+0/Wda57huXKIiAiIgyKCjdNLHG30pJGsHNzg0fFW2pKVsUbI2+ixjWDk1oaPcFXnM7g3nGKRuIu2BrpjzHVZ/U4eCsYsPk29xDb49fUyrxnYyGNBU9NE3/DzuJFhqik2uZwG8cLjcuCVt8ZweGrgfDO3SY9tiN4O4g7iDrBVbMtsiJ8Mm0XguicT0cgHVeOw9jhvCtwZeUcZ7VZsXGdx05tERaWcREQEREBERAW4yWyqqcNqGz0zy1w9Jp9GRt9bXjePhuWnRBcPIjLSDFaVs0OojqyMJ60T7awe0bwd4XQKoubrLaTCq1koJMTiGTMHrx32ge03aPDera0lUyWNkkZDmPaHNI2Oa4XBHcUH6oiICIiAiIg57L7KkYbh81Rq0g3RjB9aV2pvcDrPBpVQaiodI9z3kuc5xc4na5xNyT3lS75RWUxkqYaNh6sLOleBvleOqDyZ+tQ8gIiICIs3BcKkq6iKCMXdI8NHC51k8ALnuToTVmLwHoqOSocOtPJZv8ALjuPe4u8ApNWLhWHMpoIoYxZkTAxvIC1zxO3vWUvJvblaZepSvGsQLExXCYaqJ0U7GyMcNYcPAg7iO0LLRQSV6y9zTz0JdLBpTU+24F5Ih9cDaPrDvsuAVwyFG2W+ZqCq0paPRgmNyWbIpDyHoHlq4Lbj8j4syZMHzVAqLOxjBaiklMVRG6N43OG0drTscOIWCtm9sgiIgIiICIiArC+T5lgZqaSikdd9P14r7TC46x+Fx8HDsVel0Wb/KQ4fiNPPezRIGycYn9V/gDfmAguCi+McCARrBFwRvC+oCIiAvyq6psUb5HmzWMc9x7GtBJPgF+qj3Plj3muEyMabOqHiEduies/+lpH4kFccpMadW1c9Q/bLK5/JpPVHc2w7lrERAREQFOuZrIQ00fnk7bSystG0jXHEfWPY53w5rnM1GbM1DmVdW36EG8THD98Rsc4ewD48ts5LHny/jDXgxflIiIsTWIiICIiDXY5k9TVsRjqY2yN3X9Jp7WuGtp5KGcr8ydRT6UlETPHt0Dbpmjlsf3a+CndFZTLanSu+Ot+1PZInNJa4FpBsQ4EEHsIOxeVaTKfIShxAHp4wH21SR9WQd/rcjdQ7lTmYraXSfT/AOJjGvqC0rRxZv8Aw3W6metu/THfDaqPUXqSMtJDgQQbEEWIPELyr1IiIgIiILW5nso/PcJgLjd8N4H9t47aJPNhaV2ygXybMWImrKcnU6NkwHFrtB3uePBT0gIiICgPyk8RJno4b6mxPltxe8NHujPip8VffKRw94q6Wax0H05jvu0mSOcR4SBBDyItrgWS9XWvDaeJzu1xFmN+046gjsRMzqGrAUs5uM0LpCypr22ZqcyF2ov7DINzfq7Tv4+skMmosJrYW18AkfNIGQTteHxMkOwFhAIdfeb8N6mhZM+W1f4w1YsPv+T41oAAAAAFgALAAbgvqIsLWIiIPwrK2OFjpJXtYxou5z3ANA4krj585hlv5hRVdY0G3SNYWRE8HEXPguix3JqnreiFQC9sUmmGaVmPdaw0x6wHYtZlFl/h2GObDK4h2iCI4Y9LQbuuBYNHYFZWIn43Ku0zHzqG9wmqllhY+aLoZHC7oy8OLNewuGrYtPlXiGKQujNDTQ1DSDph8mi8G+7WBa3NbLAcoKauhEtM8PZex1WLXdjmnWCtfljltTYXE182k5zyQyNltJ9tp17ALjXxXIieWtf07Mxx3trcPzkNbI2HEYJaGV3omXXC88JBqHf4rsgVHWAZw6DGy6jqIC0vaS1shDmvsLnRcLFrwNfdtXfUFE2CKOJmloxsDG6TrnRaLC5O0rt66+NS5Sd/O4ZCIirWOfylyEocQB6eIadtUkfVkH4h6XfdRFlPmTrKe76Uipj22A0ZQPs7Hdx7lPqK2mW1Old8VbKfzwOY4te1zXA2IcCCDxB2L81avKDJCir22qYWvNtTx1ZG8njX8lD2XeaJlDG6eKpZ0YOplQdF5PssIFnnhYLZTPW3qe2S+C1faNUX7SUkjWtc5jw13ouc0hrrdhOor8mtJNgCT2BaFCS/J8cf2ubbDSy38WfNWXVaM2VPiWGPkq2UD5g6HQs+QRODdIOcWtIu7U3sVhcm8dZXUkNTGC1ssYcA7a07CDyII7kSmsx3DZIiIiKKsVpYcWmqI61zneb1b42QCUsbG1upjy1ti4uaSdI7nWClVQ15RpiZT0paxgmknd9IGgSaDI9Y0hrtd7dXBdhZjvFbbmNsKowTD6OUtjwqWa2x50HRnVtDpH2HfZY2I5fiPSZK6npoujewRUsgmqg4tIBa6P6OIgm+sqG3zuO1zjzJK/Nd5Lp8nX/MaTnkjTy4y+nqZXaNLRyARxl2lLNMxo68rrW7Dq4qUVF2YKqvR1MfsVAd3PjA+LCpRXl57TN520Y53XlPciIioWCIiAoIzr5HVLcRdUiKSaCVzHHowSW2Aa5hsCW+jqPFTuisx5JpO4QyUi8aRlmcwKaF1ZMYpKeCZw6GKUkuADnG50rE2BDbka9a/XOpkrPPNT1UUAq2xRvjfBpEE6WlovAabmxdfV7IUkIu/qzz5o/pRw4oSzVZt6xlZHVVMboWQ3LRILPkeWlo6u0AXvcqbURcyXm87lKlIpGoERFWmIiIC4jOHkzLUTUdQyLzllM9xkguAZGutZzQ7U4gt2Hau3Xl7wASdgF+4a1OlprO4ctG4RFiWXlLJ07fOWsJcwNhraFz2QFgLZG2bfWT4WWvp8roo/3dVhUB9qHDZy/u0hZRniVR0k0r/ble78zifmsZevyljnyLb/1P2B5dRVj4qOklM9TI1w6WWLoowQ0uc8tG2wBs0DXbbvUq5P4KyipYaeMktiYG3O1x2lx4kknvVV81lZ0WMULu2oDP/ICz/crcJM7V5MtsnYiIuKhV38o3FNOvp4QdUVPpHg6R5P6WNViFULOVjXnmK1coN29MWN+xH1Bb8t+9BzKIiCVswFbaoqor+nC145sfb4SKblW7NDiHQ4tBfZIHxH8TDb3gKyK87yI1dv8AHndBERZ14iIgIiICIiAiIgIiICIiAuczh4v5rhlVJezjEY2/bk6g+JPcujUN5+cowTDRsPo/TSW3Ei0YPdc94VmKvK0Qry241mUPoiL1Xms3Ba3oamCX/hzxv/K8O+SuoxwIBGwi45FUeVyci8Q84w6jl26dNGTzDAD7wUG6REQafK/F/NKCqn3xwPcPt6Nm/wBRCpq431lWbz+Yl0WDuYDYzTxx8wCZD+hVjQEREGZg9eaeohlG2OVj/wArgfkraxSh7Q5puHAOB7QRce4qnysrmqxzzrDIbm74R0Lu3qej/QWrJ5VfUS1ePb3MOvREWFsEREBERAREQEREBERAREQYWNYtHSU8s8psyJhceNtgHEmw71VbGsWkq6iWeU3dI8uPC+wDgBYdylTPvlN+6omHsmlt4RtPvd4KHV6Hj01Xl9sOe+519CIi0s4rLeT/AI4J8L6EnrU0zmfgf9I0+JcPwqtKlnyc8V6PEJ4Dsmp9L8UbgR7nOQWKREQQl5SuIdShhG90sp7g1jf1OUEqUvKHrtPFI2boqVg73Oc4+4hRagIiICk7MVj/AEVXJTOPVnZpN/mx3PvaXeAUYrNwXE3UtRDMzbFI1442NyO8XHeoXryrMJUtxtErbovypqhsjGPbra9ocOLXAEe4r9V5L1BfHOABJsANpOwc1g4ti7acNAa6SSQ6McTLaUjrXO3U1oGsuOoBa+HJ10xElc8SnaIW3FNFw0f4rvrPvwAUoj5lyZ+IZpx+EkiIumI3QML/ABcOqO8hfRWVLvRgawf86doP5Yw74rPYwNAAAAGwAWA5AL0ubg1LA0Ks+tTt5Me7/cF96Kqv+8hPOFw94es5E2aa90lW31IH8pHsPvaQvP7Yc397BOwdrQJW/wDrJcO9q2SJs0xqLEoZgTFIx9tui4Et5jaO9ZK1uKZPwVB0nNLZB6MsR0JmHg8a+43HBYdLiM1M9kNWQ9r3aMVQAGh7jsZM0amSHcR1XcDqXdb6c3rtvkRfhXS6MUjvZjcfBpPyUUlXMssWNVX1MpN9KZwb9hp0W/0tC0q+uNzc79a+L2IjUaeVM7nYiIuuC7fMvUFmN0lvWMjDyML/AOy4hdbmofbGaH+fbxY4fNBbZERBVPPPVdJjdX9UsZ+WJq4hdLnKl0sXrz/1Ug8Db5LmkBERAREQWYzWYh02E0pOssaYj+BxaPdZdNVQF7C0Pewn1oyA4ctIEeIXF5lmEYTHffNKRy07fEFd0vKyery9OnusOcyfwqoZV1MlSTKQ2OOCUta28Ni5w0G+i7TPWOrSsOxdGiKEztKI0IiLjoiIgIiIC12UNAZ6SeMND3PhcGgu0QX26nW9Uh1jfdZbFF2J0T7a3AsNkhjHTSvmlc1vSOe7VpBtrMaLBrb32DXtN1k4kzShlHbE8eLCFkr1FCXnR7fguxuZcnUQp0V8WdjtCYKqoiP8OeRn5XkfJYK9d5QiIgLqs1n+s0H3lvwK5VdXmr/1mh+8D9LkFuEREFQM44ti1f8Ae5f1Lm112dmHRxquHbNpfmY13zXIoCIiAvoC+Ls80uSpxDE4WuF4oj00vZosIIaftOsPFBYjI3JvzbDKSEiz2QNLvtu67ge9xWU5ttRW+WPVUYfwPb/dZs2Hl7jtoxZePqemoRepIi02IsvKwTGvUt0TvoREXAREQEREBEXuGBzzYD+wXYiZnUOTMR7l5Ywk2Gsrb0tMGDidpX2mpQwdp3lfsvQw4eHue2HLl5+o6Vaz34KabGJnW6s7Wzt5uGi7+pp8VwKsb5QeS/nFCyqYLvpXda20wvIB8HBp7yq5LQoEREBdZmp/1mh+8D9Llya6zNSf85ofvA/S5BbdERBVrPlBo43UfWZE7xiaPkuBUkZ/h/nLvu8XwKjdAREQFaTMzkV+z6APkbaeptI++1rbfRs7gbni4qH8y2Qv7QrRLK29PTEPdcapJNrGcdYueA4qz6AiIg8SRBwsRdYE2GEeib8DtWyRV3x1v2nXJavTQvYRtBHNfFvi0HavwfQxndblqWa3iz8S0x5P3DUItocMZ9bxQYYz63ioftrp/uKNWvTIy7YCeS2zKKMeqO/X8V+wCnXxfuVdvJ+oYEOGe0e4f3WcxgaLAWC9ItVMdadM9r2t2IiKaD8aykZNG+OQBzHsLHA7C1wsR4FVBy4yVkwytlp330WnSjcfXid6LvDUeIKuIuAzw5A/tOj04m3qYAXR22yN2uj77XHEcUFW0X1zSCQRYg2IO0FfEBdRmxfbGKD70weOr5rl1ucjavosRon+zVwk8ulbf3ILlBECIKs58KoSY3U29RsTO8RNJ+K4Jb7Lyv6fE62Tc6qktya8tHuaFoUBbHJ7AJ66pjp4G6T5HWHY0b3OO5oGsrDpqZ8r2sjaXPe4Na1ouXOJsABvKtDmozbtwqn05QDVTAdIRr6Nu0RtPYN53nkEHR5IZLQ4bSR08Oxou51tckh9Jx5nwAAW6REBERAREQEREBERAREQEREBERAREQQJnyzZmNzsQpW9RxvUMaPQcf4gHsnf2HXv1QurwyRtc0tcAQQQQRcEEWIIO0KuednNA6hLqqjaXUxN3sGt1OT8Y+O7f2oIqXuGQtc1w2tII5g3XhEF2cMrOmgikGySJj/zNDvmi5XNfjrJMHoi52sQaB/7bnR/7EQVWq5S+R7jtc9x7ySfmvEUTnuDWguc4gANFySTYAAbSupyoyMbTYk+lbIS3pSA4s1gE6rjS12B4Kd83eaWjw0MnJM85aCJJGgCO4/hsudE8bkoNbmhzTjD2iqqwDVOb1WnWKdpH/0O87tnapSREBERAREQEREBERAREQEREBERAREQEREBeXsDgQQCCLEEXBB2ghekQQTnPzHFulU4Y241ufTja3tMPaPq+HYoUewgkEEEGxBFiCNxV4VwuXOaOgxMukIME9r9LEB1/wCYzY/nqPFBAGC5YTwQMjYTot0rWPa8u+JRTjgOZOgip42yF8rwDd9g3SJcT6Ou1r227kQf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488" name="Picture 8" descr="http://1.bp.blogspot.com/-gl8hsRsjc7Y/UHRZUF_m8VI/AAAAAAAAAvM/HJ6eND05Z2U/s1600/21318-Clipart-Illustration-Of-A-Sad-And-Depressed-Gloomy-Man-Sulking-And-Walking-Under-A-Rain-C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44824"/>
            <a:ext cx="3096344" cy="4027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Relaxed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3" name="Picture 2" descr="http://us.123rf.com/400wm/400/400/h4nk/h4nk1205/h4nk120500008/13610734-relaxing-summer-b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24944"/>
            <a:ext cx="4618951" cy="3312368"/>
          </a:xfrm>
          <a:prstGeom prst="rect">
            <a:avLst/>
          </a:prstGeom>
          <a:noFill/>
        </p:spPr>
      </p:pic>
      <p:pic>
        <p:nvPicPr>
          <p:cNvPr id="4" name="Picture 4" descr="http://generic.pixmac.com/4/cartoon-of-excited-kid-receiving-a-gift-isolated-clipart-833838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780928"/>
            <a:ext cx="37147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err="1" smtClean="0">
                <a:solidFill>
                  <a:schemeClr val="tx1"/>
                </a:solidFill>
              </a:rPr>
              <a:t>Friendly</a:t>
            </a:r>
            <a:endParaRPr lang="es-ES" dirty="0">
              <a:solidFill>
                <a:schemeClr val="tx1"/>
              </a:solidFill>
            </a:endParaRPr>
          </a:p>
        </p:txBody>
      </p:sp>
      <p:pic>
        <p:nvPicPr>
          <p:cNvPr id="21508" name="Picture 4" descr="http://cpkidsmountainclimbers.files.wordpress.com/2012/08/pta_20kids_20clipart_sm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988840"/>
            <a:ext cx="5095875" cy="1276350"/>
          </a:xfrm>
          <a:prstGeom prst="rect">
            <a:avLst/>
          </a:prstGeom>
          <a:noFill/>
        </p:spPr>
      </p:pic>
      <p:pic>
        <p:nvPicPr>
          <p:cNvPr id="21510" name="Picture 6" descr="http://thebackbedroom.files.wordpress.com/2012/05/215617-royalty-free-rf-clipart-illustration-of-a-childs-sketch-of-a-boy-and-girl-fighting-over-a-teddy-b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933056"/>
            <a:ext cx="4286250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261</TotalTime>
  <Words>197</Words>
  <Application>Microsoft Office PowerPoint</Application>
  <PresentationFormat>Presentación en pantalla (4:3)</PresentationFormat>
  <Paragraphs>40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Century Schoolbook</vt:lpstr>
      <vt:lpstr>Wingdings</vt:lpstr>
      <vt:lpstr>Wingdings 2</vt:lpstr>
      <vt:lpstr>Intermedio</vt:lpstr>
      <vt:lpstr>Personality Traits </vt:lpstr>
      <vt:lpstr>Presentación de PowerPoint</vt:lpstr>
      <vt:lpstr>Hard-working</vt:lpstr>
      <vt:lpstr>Honest</vt:lpstr>
      <vt:lpstr>Polite</vt:lpstr>
      <vt:lpstr>Organized</vt:lpstr>
      <vt:lpstr>Cheerful</vt:lpstr>
      <vt:lpstr>Relaxed</vt:lpstr>
      <vt:lpstr>Friendly</vt:lpstr>
      <vt:lpstr>Let´s practice!</vt:lpstr>
      <vt:lpstr>Presentación de PowerPoint</vt:lpstr>
      <vt:lpstr>Opposites! Can you complete the table with opposite traits?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Guess Who? </vt:lpstr>
    </vt:vector>
  </TitlesOfParts>
  <Company>Saint George's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</dc:title>
  <dc:creator>eshadley</dc:creator>
  <cp:lastModifiedBy>Mary  Pullano  (CHACE)</cp:lastModifiedBy>
  <cp:revision>23</cp:revision>
  <dcterms:created xsi:type="dcterms:W3CDTF">2013-10-02T18:24:19Z</dcterms:created>
  <dcterms:modified xsi:type="dcterms:W3CDTF">2016-10-04T20:24:46Z</dcterms:modified>
</cp:coreProperties>
</file>