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  Pullano  (CHACE)" initials="MP(" lastIdx="1" clrIdx="0">
    <p:extLst>
      <p:ext uri="{19B8F6BF-5375-455C-9EA6-DF929625EA0E}">
        <p15:presenceInfo xmlns:p15="http://schemas.microsoft.com/office/powerpoint/2012/main" userId="S-1-5-21-1454471165-1547161642-682003330-90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Physical</a:t>
            </a:r>
            <a:r>
              <a:rPr lang="es-ES" dirty="0" smtClean="0"/>
              <a:t> </a:t>
            </a:r>
            <a:r>
              <a:rPr lang="es-ES" dirty="0" err="1" smtClean="0"/>
              <a:t>Traits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6th Grade 2016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57" y="1312347"/>
            <a:ext cx="4132553" cy="462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79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Skin color 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62" y="1463183"/>
            <a:ext cx="2386803" cy="3353515"/>
          </a:xfrm>
        </p:spPr>
      </p:pic>
      <p:sp>
        <p:nvSpPr>
          <p:cNvPr id="7" name="CuadroTexto 6"/>
          <p:cNvSpPr txBox="1"/>
          <p:nvPr/>
        </p:nvSpPr>
        <p:spPr>
          <a:xfrm>
            <a:off x="1429554" y="5085506"/>
            <a:ext cx="3039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/>
              <a:t>Fair-skinned</a:t>
            </a:r>
            <a:endParaRPr lang="es-ES" sz="3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8"/>
          <a:stretch/>
        </p:blipFill>
        <p:spPr>
          <a:xfrm>
            <a:off x="4468969" y="1512443"/>
            <a:ext cx="2247187" cy="34386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842457" y="5085506"/>
            <a:ext cx="2807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/>
              <a:t>Tanned</a:t>
            </a:r>
            <a:endParaRPr lang="es-ES" sz="32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1662543"/>
            <a:ext cx="3934672" cy="262049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8320787" y="4658714"/>
            <a:ext cx="3142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/>
              <a:t>Dark-skinned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4057881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Eye</a:t>
            </a:r>
            <a:r>
              <a:rPr lang="es-ES" dirty="0" smtClean="0"/>
              <a:t> color 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38" b="50646"/>
          <a:stretch/>
        </p:blipFill>
        <p:spPr>
          <a:xfrm>
            <a:off x="1230056" y="1726227"/>
            <a:ext cx="1461629" cy="142909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1" r="49177" b="55449"/>
          <a:stretch/>
        </p:blipFill>
        <p:spPr>
          <a:xfrm>
            <a:off x="4005330" y="1795758"/>
            <a:ext cx="1455313" cy="12900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7" r="24050" b="48777"/>
          <a:stretch/>
        </p:blipFill>
        <p:spPr>
          <a:xfrm>
            <a:off x="6928833" y="1766488"/>
            <a:ext cx="1429556" cy="14832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0" b="50111"/>
          <a:stretch/>
        </p:blipFill>
        <p:spPr>
          <a:xfrm>
            <a:off x="580326" y="3549661"/>
            <a:ext cx="1380544" cy="14445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81" r="74754"/>
          <a:stretch/>
        </p:blipFill>
        <p:spPr>
          <a:xfrm>
            <a:off x="2955343" y="3617274"/>
            <a:ext cx="1449231" cy="130935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6" t="55226" r="49177"/>
          <a:stretch/>
        </p:blipFill>
        <p:spPr>
          <a:xfrm>
            <a:off x="5679582" y="3549661"/>
            <a:ext cx="1468193" cy="129647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53892" r="23152"/>
          <a:stretch/>
        </p:blipFill>
        <p:spPr>
          <a:xfrm>
            <a:off x="8023538" y="3530342"/>
            <a:ext cx="1442434" cy="133511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2" t="53892"/>
          <a:stretch/>
        </p:blipFill>
        <p:spPr>
          <a:xfrm>
            <a:off x="4074911" y="5458108"/>
            <a:ext cx="1316149" cy="133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88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Faces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71" y="2134830"/>
            <a:ext cx="2259361" cy="3045227"/>
          </a:xfrm>
        </p:spPr>
      </p:pic>
      <p:sp>
        <p:nvSpPr>
          <p:cNvPr id="5" name="CuadroTexto 4"/>
          <p:cNvSpPr txBox="1"/>
          <p:nvPr/>
        </p:nvSpPr>
        <p:spPr>
          <a:xfrm>
            <a:off x="1037629" y="5384487"/>
            <a:ext cx="2697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/>
              <a:t>Wrinkled</a:t>
            </a:r>
            <a:r>
              <a:rPr lang="es-ES" sz="3200" dirty="0" smtClean="0"/>
              <a:t> </a:t>
            </a:r>
            <a:r>
              <a:rPr lang="es-ES" sz="3200" dirty="0" err="1" smtClean="0"/>
              <a:t>face</a:t>
            </a:r>
            <a:endParaRPr lang="es-E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0" y="2650118"/>
            <a:ext cx="2143125" cy="21431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821251" y="5180057"/>
            <a:ext cx="2975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/>
              <a:t>Freckled</a:t>
            </a:r>
            <a:r>
              <a:rPr lang="es-ES" sz="3200" dirty="0" smtClean="0"/>
              <a:t> </a:t>
            </a:r>
            <a:r>
              <a:rPr lang="es-ES" sz="3200" dirty="0" err="1" smtClean="0"/>
              <a:t>face</a:t>
            </a:r>
            <a:r>
              <a:rPr lang="es-ES" sz="3200" dirty="0" smtClean="0"/>
              <a:t>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756661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Describe </a:t>
            </a:r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err="1" smtClean="0"/>
              <a:t>characters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0" y="1365662"/>
            <a:ext cx="2876924" cy="388143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82" y="3528199"/>
            <a:ext cx="3154680" cy="250545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705366" y="1745734"/>
            <a:ext cx="4931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Elsa </a:t>
            </a:r>
            <a:r>
              <a:rPr lang="es-ES" dirty="0" err="1" smtClean="0"/>
              <a:t>is</a:t>
            </a:r>
            <a:r>
              <a:rPr lang="es-ES" dirty="0" smtClean="0"/>
              <a:t> _____________________________.</a:t>
            </a:r>
            <a:endParaRPr lang="es-ES" dirty="0"/>
          </a:p>
          <a:p>
            <a:r>
              <a:rPr lang="es-ES" dirty="0" smtClean="0"/>
              <a:t>Elsa has ____________________________.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3039414" y="6130344"/>
            <a:ext cx="525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Merida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_____________________________.</a:t>
            </a:r>
          </a:p>
          <a:p>
            <a:r>
              <a:rPr lang="es-ES" dirty="0" err="1" smtClean="0"/>
              <a:t>Merida</a:t>
            </a:r>
            <a:r>
              <a:rPr lang="es-ES" dirty="0" smtClean="0"/>
              <a:t> has _______________________________.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67" y="1365662"/>
            <a:ext cx="1745734" cy="174573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843233" y="3287354"/>
            <a:ext cx="3916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Justin Bieber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handsome</a:t>
            </a:r>
            <a:r>
              <a:rPr lang="es-E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Justin Bieber has </a:t>
            </a:r>
            <a:r>
              <a:rPr lang="es-ES" dirty="0" err="1" smtClean="0"/>
              <a:t>brown</a:t>
            </a:r>
            <a:r>
              <a:rPr lang="es-ES" dirty="0" smtClean="0"/>
              <a:t> </a:t>
            </a:r>
            <a:r>
              <a:rPr lang="es-ES" dirty="0" err="1" smtClean="0"/>
              <a:t>eyes</a:t>
            </a:r>
            <a:r>
              <a:rPr lang="es-ES" dirty="0" smtClean="0"/>
              <a:t> and</a:t>
            </a:r>
          </a:p>
          <a:p>
            <a:r>
              <a:rPr lang="es-ES" dirty="0" err="1"/>
              <a:t>b</a:t>
            </a:r>
            <a:r>
              <a:rPr lang="es-ES" dirty="0" err="1" smtClean="0"/>
              <a:t>londe</a:t>
            </a:r>
            <a:r>
              <a:rPr lang="es-ES" dirty="0" smtClean="0"/>
              <a:t> </a:t>
            </a:r>
            <a:r>
              <a:rPr lang="es-ES" dirty="0" err="1" smtClean="0"/>
              <a:t>hair</a:t>
            </a:r>
            <a:r>
              <a:rPr lang="es-ES" dirty="0" smtClean="0"/>
              <a:t>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474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13" y="217510"/>
            <a:ext cx="3531196" cy="3881437"/>
          </a:xfrm>
        </p:spPr>
      </p:pic>
      <p:sp>
        <p:nvSpPr>
          <p:cNvPr id="8" name="CuadroTexto 7"/>
          <p:cNvSpPr txBox="1"/>
          <p:nvPr/>
        </p:nvSpPr>
        <p:spPr>
          <a:xfrm>
            <a:off x="3812146" y="1223493"/>
            <a:ext cx="4881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Agnes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___________________________ .</a:t>
            </a:r>
            <a:endParaRPr lang="es-ES" dirty="0"/>
          </a:p>
          <a:p>
            <a:r>
              <a:rPr lang="es-ES" dirty="0" err="1" smtClean="0"/>
              <a:t>Agnes</a:t>
            </a:r>
            <a:r>
              <a:rPr lang="es-ES" dirty="0" smtClean="0"/>
              <a:t> has __________________________.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26" y="2747493"/>
            <a:ext cx="2600325" cy="3810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928834" y="4098947"/>
            <a:ext cx="397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Frozone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_____________________.</a:t>
            </a:r>
          </a:p>
          <a:p>
            <a:r>
              <a:rPr lang="es-ES" dirty="0" err="1" smtClean="0"/>
              <a:t>Frozone</a:t>
            </a:r>
            <a:r>
              <a:rPr lang="es-ES" dirty="0" smtClean="0"/>
              <a:t> has ____________________.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6675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50"/>
          <a:stretch/>
        </p:blipFill>
        <p:spPr>
          <a:xfrm>
            <a:off x="765999" y="692397"/>
            <a:ext cx="2994632" cy="2973492"/>
          </a:xfrm>
        </p:spPr>
      </p:pic>
      <p:sp>
        <p:nvSpPr>
          <p:cNvPr id="5" name="CuadroTexto 4"/>
          <p:cNvSpPr txBox="1"/>
          <p:nvPr/>
        </p:nvSpPr>
        <p:spPr>
          <a:xfrm>
            <a:off x="4494727" y="1313645"/>
            <a:ext cx="409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Beyoncé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____________________.</a:t>
            </a:r>
          </a:p>
          <a:p>
            <a:r>
              <a:rPr lang="es-ES" dirty="0" err="1" smtClean="0"/>
              <a:t>Beyoncé</a:t>
            </a:r>
            <a:r>
              <a:rPr lang="es-ES" dirty="0" smtClean="0"/>
              <a:t> has __________________.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1" r="13305"/>
          <a:stretch/>
        </p:blipFill>
        <p:spPr>
          <a:xfrm>
            <a:off x="5200360" y="2893157"/>
            <a:ext cx="2684213" cy="297779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65999" y="4997003"/>
            <a:ext cx="3522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Arturo Vidal </a:t>
            </a:r>
            <a:r>
              <a:rPr lang="es-ES" dirty="0" err="1" smtClean="0"/>
              <a:t>is</a:t>
            </a:r>
            <a:r>
              <a:rPr lang="es-ES" dirty="0" smtClean="0"/>
              <a:t> ______________.</a:t>
            </a:r>
          </a:p>
          <a:p>
            <a:r>
              <a:rPr lang="es-ES" dirty="0" smtClean="0"/>
              <a:t>Arturo Vidal has ____________.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504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									</a:t>
            </a:r>
            <a:r>
              <a:rPr lang="es-ES" dirty="0" err="1" smtClean="0"/>
              <a:t>Height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2" y="1677625"/>
            <a:ext cx="4842164" cy="3912682"/>
          </a:xfrm>
        </p:spPr>
      </p:pic>
      <p:sp>
        <p:nvSpPr>
          <p:cNvPr id="5" name="CuadroTexto 4"/>
          <p:cNvSpPr txBox="1"/>
          <p:nvPr/>
        </p:nvSpPr>
        <p:spPr>
          <a:xfrm>
            <a:off x="677334" y="5590307"/>
            <a:ext cx="1054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					</a:t>
            </a:r>
            <a:r>
              <a:rPr lang="es-ES" sz="3200" dirty="0" err="1" smtClean="0"/>
              <a:t>Tall</a:t>
            </a:r>
            <a:r>
              <a:rPr lang="es-ES" sz="3200" dirty="0" smtClean="0"/>
              <a:t>         Medium   Short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914319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								</a:t>
            </a:r>
            <a:r>
              <a:rPr lang="es-ES" dirty="0" err="1" smtClean="0"/>
              <a:t>Weight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59" y="1270000"/>
            <a:ext cx="5008418" cy="4154055"/>
          </a:xfrm>
        </p:spPr>
      </p:pic>
      <p:sp>
        <p:nvSpPr>
          <p:cNvPr id="5" name="CuadroTexto 4"/>
          <p:cNvSpPr txBox="1"/>
          <p:nvPr/>
        </p:nvSpPr>
        <p:spPr>
          <a:xfrm>
            <a:off x="1537854" y="5340928"/>
            <a:ext cx="8936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          </a:t>
            </a:r>
            <a:r>
              <a:rPr lang="es-ES" sz="3200" dirty="0" err="1" smtClean="0"/>
              <a:t>Thin</a:t>
            </a:r>
            <a:r>
              <a:rPr lang="es-ES" sz="3200" dirty="0" smtClean="0"/>
              <a:t>      </a:t>
            </a:r>
            <a:r>
              <a:rPr lang="es-ES" sz="3200" dirty="0" err="1" smtClean="0"/>
              <a:t>Average</a:t>
            </a:r>
            <a:r>
              <a:rPr lang="es-ES" sz="3200" dirty="0" smtClean="0"/>
              <a:t>     </a:t>
            </a:r>
            <a:r>
              <a:rPr lang="es-ES" sz="3200" dirty="0" err="1" smtClean="0"/>
              <a:t>Chubby</a:t>
            </a:r>
            <a:r>
              <a:rPr lang="es-ES" sz="3200" dirty="0" smtClean="0"/>
              <a:t>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871504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						</a:t>
            </a:r>
            <a:r>
              <a:rPr lang="es-ES" dirty="0" err="1" smtClean="0"/>
              <a:t>Body</a:t>
            </a:r>
            <a:r>
              <a:rPr lang="es-ES" dirty="0" smtClean="0"/>
              <a:t> </a:t>
            </a:r>
            <a:r>
              <a:rPr lang="es-ES" dirty="0" err="1" smtClean="0"/>
              <a:t>Build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27467"/>
            <a:ext cx="3507952" cy="2777043"/>
          </a:xfrm>
        </p:spPr>
      </p:pic>
      <p:sp>
        <p:nvSpPr>
          <p:cNvPr id="5" name="CuadroTexto 4"/>
          <p:cNvSpPr txBox="1"/>
          <p:nvPr/>
        </p:nvSpPr>
        <p:spPr>
          <a:xfrm>
            <a:off x="353291" y="5195455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Athletic </a:t>
            </a:r>
            <a:r>
              <a:rPr lang="es-ES" sz="3200" dirty="0" err="1" smtClean="0"/>
              <a:t>or</a:t>
            </a:r>
            <a:r>
              <a:rPr lang="es-ES" sz="3200" dirty="0" smtClean="0"/>
              <a:t> </a:t>
            </a:r>
            <a:r>
              <a:rPr lang="es-ES" sz="3200" dirty="0" smtClean="0"/>
              <a:t>Muscular </a:t>
            </a:r>
            <a:r>
              <a:rPr lang="es-ES" sz="3200" dirty="0" err="1" smtClean="0"/>
              <a:t>or</a:t>
            </a:r>
            <a:r>
              <a:rPr lang="es-ES" sz="3200" dirty="0" smtClean="0"/>
              <a:t> </a:t>
            </a:r>
          </a:p>
          <a:p>
            <a:r>
              <a:rPr lang="es-ES" sz="3200" dirty="0"/>
              <a:t> </a:t>
            </a:r>
            <a:r>
              <a:rPr lang="es-ES" sz="3200" dirty="0" smtClean="0"/>
              <a:t>         </a:t>
            </a:r>
            <a:r>
              <a:rPr lang="es-ES" sz="3200" dirty="0" err="1" smtClean="0"/>
              <a:t>strong</a:t>
            </a:r>
            <a:endParaRPr lang="es-E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2127466"/>
            <a:ext cx="3543732" cy="277704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525491" y="5487842"/>
            <a:ext cx="4197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           </a:t>
            </a:r>
            <a:r>
              <a:rPr lang="es-ES" sz="3200" dirty="0" err="1" smtClean="0"/>
              <a:t>Weak</a:t>
            </a:r>
            <a:r>
              <a:rPr lang="es-ES" sz="3200" dirty="0" smtClean="0"/>
              <a:t>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65214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							</a:t>
            </a:r>
            <a:r>
              <a:rPr lang="es-ES" dirty="0" err="1" smtClean="0"/>
              <a:t>Hair</a:t>
            </a:r>
            <a:r>
              <a:rPr lang="es-ES" dirty="0" smtClean="0"/>
              <a:t> Color 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97" y="1930400"/>
            <a:ext cx="1790700" cy="25527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330" y="2444894"/>
            <a:ext cx="1857375" cy="24669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38" y="2055090"/>
            <a:ext cx="2133600" cy="21431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771" y="2939328"/>
            <a:ext cx="2143125" cy="214312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77334" y="5527964"/>
            <a:ext cx="10794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Black </a:t>
            </a:r>
            <a:r>
              <a:rPr lang="es-ES" sz="3200" dirty="0" err="1" smtClean="0"/>
              <a:t>Hair</a:t>
            </a:r>
            <a:r>
              <a:rPr lang="es-ES" sz="3200" dirty="0" smtClean="0"/>
              <a:t>       Brown </a:t>
            </a:r>
            <a:r>
              <a:rPr lang="es-ES" sz="3200" dirty="0" err="1" smtClean="0"/>
              <a:t>Hair</a:t>
            </a:r>
            <a:r>
              <a:rPr lang="es-ES" sz="3200" dirty="0" smtClean="0"/>
              <a:t>          Red </a:t>
            </a:r>
            <a:r>
              <a:rPr lang="es-ES" sz="3200" dirty="0" err="1" smtClean="0"/>
              <a:t>Hair</a:t>
            </a:r>
            <a:r>
              <a:rPr lang="es-ES" sz="3200" dirty="0" smtClean="0"/>
              <a:t>        </a:t>
            </a:r>
            <a:r>
              <a:rPr lang="es-ES" sz="3200" dirty="0" err="1" smtClean="0"/>
              <a:t>Blonde</a:t>
            </a:r>
            <a:r>
              <a:rPr lang="es-ES" sz="3200" dirty="0" smtClean="0"/>
              <a:t> </a:t>
            </a:r>
            <a:r>
              <a:rPr lang="es-ES" sz="3200" dirty="0" err="1" smtClean="0"/>
              <a:t>hair</a:t>
            </a:r>
            <a:endParaRPr lang="es-ES" sz="3200" dirty="0" smtClean="0"/>
          </a:p>
          <a:p>
            <a:r>
              <a:rPr lang="es-ES" sz="3200" dirty="0"/>
              <a:t>	</a:t>
            </a:r>
            <a:r>
              <a:rPr lang="es-ES" sz="3200" dirty="0" smtClean="0"/>
              <a:t>					</a:t>
            </a:r>
            <a:r>
              <a:rPr lang="es-ES" sz="3200" dirty="0" err="1" smtClean="0"/>
              <a:t>brunette</a:t>
            </a:r>
            <a:r>
              <a:rPr lang="es-ES" sz="3200" dirty="0" smtClean="0"/>
              <a:t>              red-head           </a:t>
            </a:r>
            <a:r>
              <a:rPr lang="es-ES" sz="3200" dirty="0" err="1" smtClean="0"/>
              <a:t>blonde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915245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							</a:t>
            </a:r>
            <a:r>
              <a:rPr lang="es-ES" dirty="0" err="1" smtClean="0"/>
              <a:t>Kinds</a:t>
            </a:r>
            <a:r>
              <a:rPr lang="es-ES" dirty="0" smtClean="0"/>
              <a:t> of </a:t>
            </a:r>
            <a:r>
              <a:rPr lang="es-ES" dirty="0" err="1" smtClean="0"/>
              <a:t>Hair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58" y="1930400"/>
            <a:ext cx="2466975" cy="1847850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27" y="1625600"/>
            <a:ext cx="1790700" cy="245745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2509" y="4384964"/>
            <a:ext cx="11326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 smtClean="0"/>
              <a:t>Straight</a:t>
            </a:r>
            <a:r>
              <a:rPr lang="es-ES" sz="3600" dirty="0" smtClean="0"/>
              <a:t> </a:t>
            </a:r>
            <a:r>
              <a:rPr lang="es-ES" sz="3600" dirty="0" err="1" smtClean="0"/>
              <a:t>Hair</a:t>
            </a:r>
            <a:r>
              <a:rPr lang="es-ES" sz="3600" dirty="0" smtClean="0"/>
              <a:t>					</a:t>
            </a:r>
            <a:r>
              <a:rPr lang="es-ES" sz="3600" dirty="0" err="1" smtClean="0"/>
              <a:t>Wavy</a:t>
            </a:r>
            <a:r>
              <a:rPr lang="es-ES" sz="3600" dirty="0" smtClean="0"/>
              <a:t> </a:t>
            </a:r>
            <a:r>
              <a:rPr lang="es-ES" sz="3600" dirty="0" err="1" smtClean="0"/>
              <a:t>Hair</a:t>
            </a:r>
            <a:r>
              <a:rPr lang="es-ES" sz="3600" dirty="0" smtClean="0"/>
              <a:t>					</a:t>
            </a:r>
            <a:r>
              <a:rPr lang="es-ES" sz="3600" dirty="0" err="1" smtClean="0"/>
              <a:t>Curly</a:t>
            </a:r>
            <a:r>
              <a:rPr lang="es-ES" sz="3600" dirty="0" smtClean="0"/>
              <a:t> </a:t>
            </a:r>
            <a:r>
              <a:rPr lang="es-ES" sz="3600" dirty="0" err="1" smtClean="0"/>
              <a:t>Hair</a:t>
            </a:r>
            <a:endParaRPr lang="es-ES" sz="3600" dirty="0"/>
          </a:p>
          <a:p>
            <a:endParaRPr lang="es-ES" sz="3600" dirty="0" smtClean="0"/>
          </a:p>
          <a:p>
            <a:r>
              <a:rPr lang="es-ES" sz="3600" dirty="0" smtClean="0"/>
              <a:t>Long </a:t>
            </a:r>
            <a:r>
              <a:rPr lang="es-ES" sz="3600" dirty="0" err="1" smtClean="0"/>
              <a:t>Hair</a:t>
            </a:r>
            <a:r>
              <a:rPr lang="es-ES" sz="3600" dirty="0" smtClean="0"/>
              <a:t> 						</a:t>
            </a:r>
            <a:r>
              <a:rPr lang="es-ES" sz="3600" dirty="0"/>
              <a:t> Long </a:t>
            </a:r>
            <a:r>
              <a:rPr lang="es-ES" sz="3600" dirty="0" err="1"/>
              <a:t>Hair</a:t>
            </a:r>
            <a:r>
              <a:rPr lang="es-ES" sz="3600" dirty="0"/>
              <a:t> </a:t>
            </a:r>
            <a:r>
              <a:rPr lang="es-ES" sz="3600" dirty="0" smtClean="0"/>
              <a:t>					Short </a:t>
            </a:r>
            <a:r>
              <a:rPr lang="es-ES" sz="3600" dirty="0" err="1" smtClean="0"/>
              <a:t>Hair</a:t>
            </a:r>
            <a:r>
              <a:rPr lang="es-ES" sz="3600" dirty="0" smtClean="0"/>
              <a:t>							</a:t>
            </a:r>
            <a:endParaRPr lang="es-ES" sz="3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21" y="1012825"/>
            <a:ext cx="3333794" cy="32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77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							</a:t>
            </a:r>
            <a:r>
              <a:rPr lang="es-ES" dirty="0" err="1" smtClean="0"/>
              <a:t>Hair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8" y="1930400"/>
            <a:ext cx="2095500" cy="218122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42" y="3021012"/>
            <a:ext cx="1647825" cy="27813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28600" y="4738255"/>
            <a:ext cx="2241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/>
              <a:t>Bun</a:t>
            </a:r>
            <a:r>
              <a:rPr lang="es-ES" sz="3200" dirty="0" smtClean="0"/>
              <a:t> </a:t>
            </a:r>
            <a:endParaRPr lang="es-ES" sz="3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81" y="1762341"/>
            <a:ext cx="3285302" cy="251734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403273" y="4572000"/>
            <a:ext cx="413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			</a:t>
            </a:r>
            <a:r>
              <a:rPr lang="es-ES" sz="3200" dirty="0" err="1" smtClean="0"/>
              <a:t>Braid</a:t>
            </a:r>
            <a:r>
              <a:rPr lang="es-ES" sz="3200" dirty="0" smtClean="0"/>
              <a:t>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425211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								</a:t>
            </a:r>
            <a:r>
              <a:rPr lang="es-ES" dirty="0" err="1" smtClean="0"/>
              <a:t>Age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" y="2734107"/>
            <a:ext cx="2619375" cy="174307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5" y="2091169"/>
            <a:ext cx="3028950" cy="15144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2848406"/>
            <a:ext cx="2562225" cy="17811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487" y="3738993"/>
            <a:ext cx="3324225" cy="13716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74985" y="5110593"/>
            <a:ext cx="2443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 err="1"/>
              <a:t>y</a:t>
            </a:r>
            <a:r>
              <a:rPr lang="es-ES" sz="3200" u="sng" dirty="0" err="1" smtClean="0"/>
              <a:t>oung</a:t>
            </a:r>
            <a:r>
              <a:rPr lang="es-ES" sz="3200" u="sng" dirty="0" smtClean="0"/>
              <a:t> </a:t>
            </a:r>
            <a:r>
              <a:rPr lang="es-ES" sz="3200" dirty="0" err="1" smtClean="0"/>
              <a:t>kids</a:t>
            </a:r>
            <a:endParaRPr lang="es-ES" sz="3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3209925" y="3969327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/>
              <a:t>teenagers</a:t>
            </a:r>
            <a:endParaRPr lang="es-ES" sz="3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6442364" y="5414237"/>
            <a:ext cx="2711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/>
              <a:t>middle-aged</a:t>
            </a:r>
            <a:endParaRPr lang="es-ES" sz="32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274002" y="4779818"/>
            <a:ext cx="2917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/>
              <a:t>o</a:t>
            </a:r>
            <a:r>
              <a:rPr lang="es-ES" sz="3200" dirty="0" err="1" smtClean="0"/>
              <a:t>ld</a:t>
            </a:r>
            <a:r>
              <a:rPr lang="es-ES" sz="3200" dirty="0" smtClean="0"/>
              <a:t> </a:t>
            </a:r>
            <a:r>
              <a:rPr lang="es-ES" sz="3200" dirty="0" err="1" smtClean="0"/>
              <a:t>or</a:t>
            </a:r>
            <a:r>
              <a:rPr lang="es-ES" sz="3200" dirty="0" smtClean="0"/>
              <a:t> </a:t>
            </a:r>
            <a:r>
              <a:rPr lang="es-ES" sz="3200" dirty="0" err="1" smtClean="0"/>
              <a:t>elderly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37764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Appearance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81" b="2949"/>
          <a:stretch/>
        </p:blipFill>
        <p:spPr>
          <a:xfrm>
            <a:off x="294591" y="570448"/>
            <a:ext cx="1665761" cy="3814264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323" y="2656725"/>
            <a:ext cx="2077854" cy="249930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236" y="3071518"/>
            <a:ext cx="2414432" cy="24144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2"/>
          <a:stretch/>
        </p:blipFill>
        <p:spPr>
          <a:xfrm>
            <a:off x="5189024" y="1771970"/>
            <a:ext cx="2317328" cy="281032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-82356" y="4384712"/>
            <a:ext cx="3477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c</a:t>
            </a:r>
            <a:r>
              <a:rPr lang="es-ES" sz="2800" dirty="0" smtClean="0"/>
              <a:t>ute/</a:t>
            </a:r>
            <a:r>
              <a:rPr lang="es-ES" sz="2800" dirty="0" err="1" smtClean="0"/>
              <a:t>Attractive</a:t>
            </a:r>
            <a:endParaRPr lang="es-ES" sz="2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3468840" y="5485950"/>
            <a:ext cx="3013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/>
              <a:t>u</a:t>
            </a:r>
            <a:r>
              <a:rPr lang="es-ES" sz="2800" dirty="0" err="1" smtClean="0"/>
              <a:t>ggly</a:t>
            </a:r>
            <a:r>
              <a:rPr lang="es-ES" sz="2800" dirty="0" smtClean="0"/>
              <a:t> </a:t>
            </a:r>
            <a:endParaRPr lang="es-ES" sz="28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5576552" y="4907932"/>
            <a:ext cx="2279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/>
              <a:t>b</a:t>
            </a:r>
            <a:r>
              <a:rPr lang="es-ES" sz="2800" dirty="0" err="1" smtClean="0"/>
              <a:t>eautiful</a:t>
            </a:r>
            <a:endParaRPr lang="es-ES" sz="28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703447" y="5169542"/>
            <a:ext cx="2449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/>
              <a:t>h</a:t>
            </a:r>
            <a:r>
              <a:rPr lang="es-ES" sz="2800" dirty="0" err="1" smtClean="0"/>
              <a:t>andsome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52926803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</TotalTime>
  <Words>108</Words>
  <Application>Microsoft Office PowerPoint</Application>
  <PresentationFormat>Panorámica</PresentationFormat>
  <Paragraphs>54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Faceta</vt:lpstr>
      <vt:lpstr>Physical Traits </vt:lpstr>
      <vt:lpstr>         Height</vt:lpstr>
      <vt:lpstr>        Weight </vt:lpstr>
      <vt:lpstr>      Body Build </vt:lpstr>
      <vt:lpstr>       Hair Color </vt:lpstr>
      <vt:lpstr>       Kinds of Hair </vt:lpstr>
      <vt:lpstr>       Hair Styles </vt:lpstr>
      <vt:lpstr>        Age</vt:lpstr>
      <vt:lpstr>Appearance </vt:lpstr>
      <vt:lpstr>Skin color </vt:lpstr>
      <vt:lpstr>Eye color </vt:lpstr>
      <vt:lpstr>Faces</vt:lpstr>
      <vt:lpstr>Describe these characters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Traits</dc:title>
  <dc:creator>Mary  Pullano  (CHACE)</dc:creator>
  <cp:lastModifiedBy>Mary  Pullano  (CHACE)</cp:lastModifiedBy>
  <cp:revision>11</cp:revision>
  <dcterms:created xsi:type="dcterms:W3CDTF">2016-10-06T13:57:39Z</dcterms:created>
  <dcterms:modified xsi:type="dcterms:W3CDTF">2016-10-06T19:04:49Z</dcterms:modified>
</cp:coreProperties>
</file>