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7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miercancunvacations.com/" TargetMode="External"/><Relationship Id="rId7" Type="http://schemas.openxmlformats.org/officeDocument/2006/relationships/hyperlink" Target="http://www.bertelsmann.com/company/corporate-center/new-yor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jacksonholewy.net/winter_recreation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lyrics.com/should-i-stay-or-should-i-go-lyrics-the-clash.html#ixzz3mUgMYF92" TargetMode="External"/><Relationship Id="rId2" Type="http://schemas.openxmlformats.org/officeDocument/2006/relationships/hyperlink" Target="https://www.youtube.com/watch?v=cLQJVKP3Yl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 smtClean="0"/>
              <a:t>Giving</a:t>
            </a:r>
            <a:r>
              <a:rPr lang="es-CL" dirty="0" smtClean="0"/>
              <a:t> </a:t>
            </a:r>
            <a:r>
              <a:rPr lang="es-CL" dirty="0" err="1" smtClean="0"/>
              <a:t>advice</a:t>
            </a:r>
            <a:endParaRPr lang="es-CL" dirty="0" smtClean="0"/>
          </a:p>
          <a:p>
            <a:r>
              <a:rPr lang="es-CL" dirty="0" smtClean="0"/>
              <a:t>6th grade, </a:t>
            </a:r>
            <a:r>
              <a:rPr lang="es-CL" dirty="0" err="1" smtClean="0"/>
              <a:t>bimester</a:t>
            </a:r>
            <a:r>
              <a:rPr lang="es-CL" dirty="0" smtClean="0"/>
              <a:t> 4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Should</a:t>
            </a:r>
            <a:r>
              <a:rPr lang="es-CL" dirty="0" smtClean="0"/>
              <a:t> and </a:t>
            </a:r>
            <a:r>
              <a:rPr lang="es-CL" dirty="0" err="1" smtClean="0"/>
              <a:t>shouldn’t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501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Practice</a:t>
            </a:r>
            <a:r>
              <a:rPr lang="es-ES" dirty="0" smtClean="0"/>
              <a:t>!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Work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a </a:t>
            </a:r>
            <a:r>
              <a:rPr lang="es-ES" sz="4000" dirty="0" err="1" smtClean="0"/>
              <a:t>partner</a:t>
            </a:r>
            <a:r>
              <a:rPr lang="es-ES" sz="4000" dirty="0" smtClean="0"/>
              <a:t> to </a:t>
            </a:r>
            <a:r>
              <a:rPr lang="es-ES" sz="4000" dirty="0" err="1" smtClean="0"/>
              <a:t>give</a:t>
            </a:r>
            <a:r>
              <a:rPr lang="es-ES" sz="4000" dirty="0" smtClean="0"/>
              <a:t> </a:t>
            </a:r>
            <a:r>
              <a:rPr lang="es-ES" sz="4000" dirty="0" err="1" smtClean="0"/>
              <a:t>advice</a:t>
            </a:r>
            <a:r>
              <a:rPr lang="es-ES" sz="4000" dirty="0" smtClean="0"/>
              <a:t> to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people</a:t>
            </a:r>
            <a:r>
              <a:rPr lang="es-ES" sz="4000" dirty="0" smtClean="0"/>
              <a:t> in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following</a:t>
            </a:r>
            <a:r>
              <a:rPr lang="es-ES" sz="4000" dirty="0" smtClean="0"/>
              <a:t> </a:t>
            </a:r>
            <a:r>
              <a:rPr lang="es-ES" sz="4000" dirty="0" err="1" smtClean="0"/>
              <a:t>situations</a:t>
            </a:r>
            <a:r>
              <a:rPr lang="es-ES" sz="4000" dirty="0" smtClean="0"/>
              <a:t>. </a:t>
            </a:r>
          </a:p>
          <a:p>
            <a:endParaRPr lang="es-ES" sz="4000" dirty="0" smtClean="0"/>
          </a:p>
          <a:p>
            <a:r>
              <a:rPr lang="es-ES" sz="4000" dirty="0" err="1" smtClean="0"/>
              <a:t>Please</a:t>
            </a:r>
            <a:r>
              <a:rPr lang="es-ES" sz="4000" dirty="0" smtClean="0"/>
              <a:t> </a:t>
            </a:r>
            <a:r>
              <a:rPr lang="es-ES" sz="4000" dirty="0" err="1" smtClean="0"/>
              <a:t>write</a:t>
            </a:r>
            <a:r>
              <a:rPr lang="es-ES" sz="4000" dirty="0" smtClean="0"/>
              <a:t> </a:t>
            </a:r>
            <a:r>
              <a:rPr lang="es-ES" sz="4000" dirty="0" err="1" smtClean="0"/>
              <a:t>down</a:t>
            </a:r>
            <a:r>
              <a:rPr lang="es-ES" sz="4000" dirty="0" smtClean="0"/>
              <a:t>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sentences</a:t>
            </a:r>
            <a:r>
              <a:rPr lang="es-ES" sz="4000" dirty="0" smtClean="0"/>
              <a:t> in </a:t>
            </a:r>
            <a:r>
              <a:rPr lang="es-ES" sz="4000" dirty="0" err="1" smtClean="0"/>
              <a:t>your</a:t>
            </a:r>
            <a:r>
              <a:rPr lang="es-ES" sz="4000" dirty="0" smtClean="0"/>
              <a:t> notebooks.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48132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697" y="620688"/>
            <a:ext cx="8878719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do in </a:t>
            </a:r>
            <a:r>
              <a:rPr lang="es-CL" dirty="0" err="1" smtClean="0"/>
              <a:t>each</a:t>
            </a:r>
            <a:r>
              <a:rPr lang="es-CL" dirty="0" smtClean="0"/>
              <a:t> </a:t>
            </a:r>
            <a:r>
              <a:rPr lang="es-CL" dirty="0" err="1" smtClean="0"/>
              <a:t>situation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927648" y="1988840"/>
            <a:ext cx="4248472" cy="3186688"/>
          </a:xfrm>
          <a:prstGeom prst="rect">
            <a:avLst/>
          </a:prstGeom>
        </p:spPr>
        <p:txBody>
          <a:bodyPr/>
          <a:lstStyle/>
          <a:p>
            <a:r>
              <a:rPr lang="es-CL" dirty="0" smtClean="0"/>
              <a:t>He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___________________</a:t>
            </a:r>
          </a:p>
          <a:p>
            <a:r>
              <a:rPr lang="es-CL" dirty="0"/>
              <a:t>He </a:t>
            </a:r>
            <a:r>
              <a:rPr lang="es-CL" dirty="0" err="1" smtClean="0"/>
              <a:t>should</a:t>
            </a:r>
            <a:r>
              <a:rPr lang="es-CL" dirty="0" smtClean="0"/>
              <a:t>___________________</a:t>
            </a:r>
          </a:p>
          <a:p>
            <a:r>
              <a:rPr lang="es-CL" dirty="0"/>
              <a:t>He </a:t>
            </a:r>
            <a:r>
              <a:rPr lang="es-CL" dirty="0" err="1" smtClean="0"/>
              <a:t>shouldn’t</a:t>
            </a:r>
            <a:r>
              <a:rPr lang="es-CL" dirty="0" smtClean="0"/>
              <a:t>_________________</a:t>
            </a:r>
          </a:p>
          <a:p>
            <a:r>
              <a:rPr lang="es-CL" dirty="0"/>
              <a:t>He </a:t>
            </a:r>
            <a:r>
              <a:rPr lang="es-CL" dirty="0" err="1"/>
              <a:t>shouldn´t</a:t>
            </a:r>
            <a:r>
              <a:rPr lang="es-CL" dirty="0" smtClean="0"/>
              <a:t>________________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005064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80177" y="6386314"/>
            <a:ext cx="10214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/>
              <a:t>www.viralnova.com</a:t>
            </a:r>
          </a:p>
        </p:txBody>
      </p:sp>
    </p:spTree>
    <p:extLst>
      <p:ext uri="{BB962C8B-B14F-4D97-AF65-F5344CB8AC3E}">
        <p14:creationId xmlns:p14="http://schemas.microsoft.com/office/powerpoint/2010/main" val="412160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62068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do in </a:t>
            </a:r>
            <a:r>
              <a:rPr lang="es-CL" dirty="0" err="1" smtClean="0"/>
              <a:t>each</a:t>
            </a:r>
            <a:r>
              <a:rPr lang="es-CL" dirty="0" smtClean="0"/>
              <a:t> </a:t>
            </a:r>
            <a:r>
              <a:rPr lang="es-CL" dirty="0" err="1" smtClean="0"/>
              <a:t>situation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6096000" y="2708920"/>
            <a:ext cx="4248472" cy="3186688"/>
          </a:xfrm>
          <a:prstGeom prst="rect">
            <a:avLst/>
          </a:prstGeom>
        </p:spPr>
        <p:txBody>
          <a:bodyPr/>
          <a:lstStyle/>
          <a:p>
            <a:r>
              <a:rPr lang="es-CL" dirty="0" err="1" smtClean="0"/>
              <a:t>She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___________________</a:t>
            </a:r>
          </a:p>
          <a:p>
            <a:r>
              <a:rPr lang="es-CL" dirty="0" err="1"/>
              <a:t>She</a:t>
            </a:r>
            <a:r>
              <a:rPr lang="es-CL" dirty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___________________</a:t>
            </a:r>
          </a:p>
          <a:p>
            <a:r>
              <a:rPr lang="es-CL" dirty="0" err="1"/>
              <a:t>She</a:t>
            </a:r>
            <a:r>
              <a:rPr lang="es-CL" dirty="0"/>
              <a:t> </a:t>
            </a:r>
            <a:r>
              <a:rPr lang="es-CL" dirty="0" err="1"/>
              <a:t>shouldn’t</a:t>
            </a:r>
            <a:r>
              <a:rPr lang="es-CL" dirty="0" smtClean="0"/>
              <a:t>_________________</a:t>
            </a:r>
          </a:p>
          <a:p>
            <a:r>
              <a:rPr lang="es-CL" dirty="0" err="1"/>
              <a:t>She</a:t>
            </a:r>
            <a:r>
              <a:rPr lang="es-CL" dirty="0"/>
              <a:t> </a:t>
            </a:r>
            <a:r>
              <a:rPr lang="es-CL" dirty="0" err="1"/>
              <a:t>shouldn´t</a:t>
            </a:r>
            <a:r>
              <a:rPr lang="es-CL" dirty="0" smtClean="0"/>
              <a:t>________________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348880"/>
            <a:ext cx="43409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63553" y="5373216"/>
            <a:ext cx="10182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/>
              <a:t>www.dailytech.com</a:t>
            </a:r>
          </a:p>
        </p:txBody>
      </p:sp>
    </p:spTree>
    <p:extLst>
      <p:ext uri="{BB962C8B-B14F-4D97-AF65-F5344CB8AC3E}">
        <p14:creationId xmlns:p14="http://schemas.microsoft.com/office/powerpoint/2010/main" val="61061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62068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do in </a:t>
            </a:r>
            <a:r>
              <a:rPr lang="es-CL" dirty="0" err="1" smtClean="0"/>
              <a:t>each</a:t>
            </a:r>
            <a:r>
              <a:rPr lang="es-CL" dirty="0" smtClean="0"/>
              <a:t> </a:t>
            </a:r>
            <a:r>
              <a:rPr lang="es-CL" dirty="0" err="1" smtClean="0"/>
              <a:t>situation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927648" y="1988840"/>
            <a:ext cx="4735282" cy="3186688"/>
          </a:xfrm>
          <a:prstGeom prst="rect">
            <a:avLst/>
          </a:prstGeom>
        </p:spPr>
        <p:txBody>
          <a:bodyPr/>
          <a:lstStyle/>
          <a:p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sick</a:t>
            </a:r>
            <a:r>
              <a:rPr lang="es-CL" dirty="0" smtClean="0"/>
              <a:t> </a:t>
            </a:r>
            <a:r>
              <a:rPr lang="es-CL" dirty="0" err="1" smtClean="0"/>
              <a:t>man</a:t>
            </a:r>
            <a:r>
              <a:rPr lang="es-CL" dirty="0" smtClean="0"/>
              <a:t> </a:t>
            </a:r>
            <a:r>
              <a:rPr lang="es-CL" dirty="0" err="1" smtClean="0"/>
              <a:t>should</a:t>
            </a:r>
            <a:r>
              <a:rPr lang="es-CL" dirty="0" smtClean="0"/>
              <a:t>___________________</a:t>
            </a:r>
          </a:p>
          <a:p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sick</a:t>
            </a:r>
            <a:r>
              <a:rPr lang="es-CL" dirty="0"/>
              <a:t> </a:t>
            </a:r>
            <a:r>
              <a:rPr lang="es-CL" dirty="0" err="1"/>
              <a:t>man</a:t>
            </a:r>
            <a:r>
              <a:rPr lang="es-CL" dirty="0"/>
              <a:t> </a:t>
            </a:r>
            <a:r>
              <a:rPr lang="es-CL" dirty="0" err="1"/>
              <a:t>should</a:t>
            </a:r>
            <a:r>
              <a:rPr lang="es-CL" dirty="0" smtClean="0"/>
              <a:t>___________________</a:t>
            </a:r>
          </a:p>
          <a:p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sick</a:t>
            </a:r>
            <a:r>
              <a:rPr lang="es-CL" dirty="0"/>
              <a:t> </a:t>
            </a:r>
            <a:r>
              <a:rPr lang="es-CL" dirty="0" err="1"/>
              <a:t>man</a:t>
            </a:r>
            <a:r>
              <a:rPr lang="es-CL" dirty="0"/>
              <a:t> </a:t>
            </a:r>
            <a:r>
              <a:rPr lang="es-CL" dirty="0" err="1"/>
              <a:t>shouldn’t</a:t>
            </a:r>
            <a:r>
              <a:rPr lang="es-CL" dirty="0" smtClean="0"/>
              <a:t>_________________</a:t>
            </a:r>
          </a:p>
          <a:p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sick</a:t>
            </a:r>
            <a:r>
              <a:rPr lang="es-CL" dirty="0"/>
              <a:t> </a:t>
            </a:r>
            <a:r>
              <a:rPr lang="es-CL" dirty="0" err="1"/>
              <a:t>man</a:t>
            </a:r>
            <a:r>
              <a:rPr lang="es-CL" dirty="0"/>
              <a:t> </a:t>
            </a:r>
            <a:r>
              <a:rPr lang="es-CL" dirty="0" err="1"/>
              <a:t>shouldn´t</a:t>
            </a:r>
            <a:r>
              <a:rPr lang="es-CL" dirty="0" smtClean="0"/>
              <a:t>________________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933056"/>
            <a:ext cx="3562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040217" y="6036032"/>
            <a:ext cx="8675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/>
              <a:t>www.care2.com</a:t>
            </a:r>
          </a:p>
        </p:txBody>
      </p:sp>
    </p:spTree>
    <p:extLst>
      <p:ext uri="{BB962C8B-B14F-4D97-AF65-F5344CB8AC3E}">
        <p14:creationId xmlns:p14="http://schemas.microsoft.com/office/powerpoint/2010/main" val="20344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			</a:t>
            </a:r>
            <a:r>
              <a:rPr lang="es-CL" dirty="0" err="1" smtClean="0"/>
              <a:t>Well</a:t>
            </a:r>
            <a:r>
              <a:rPr lang="es-CL" dirty="0" smtClean="0"/>
              <a:t> done!!!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90" y="2411561"/>
            <a:ext cx="297860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87888" y="4149080"/>
            <a:ext cx="14350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/>
              <a:t>www.keepcalm-o-matic.co.uk</a:t>
            </a:r>
          </a:p>
        </p:txBody>
      </p:sp>
    </p:spTree>
    <p:extLst>
      <p:ext uri="{BB962C8B-B14F-4D97-AF65-F5344CB8AC3E}">
        <p14:creationId xmlns:p14="http://schemas.microsoft.com/office/powerpoint/2010/main" val="13401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7569" y="4372168"/>
            <a:ext cx="7622232" cy="11430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Help</a:t>
            </a:r>
            <a:r>
              <a:rPr lang="es-CL" dirty="0" smtClean="0"/>
              <a:t> me </a:t>
            </a:r>
            <a:r>
              <a:rPr lang="es-CL" dirty="0" err="1" smtClean="0"/>
              <a:t>please</a:t>
            </a:r>
            <a:r>
              <a:rPr lang="es-CL" dirty="0" smtClean="0"/>
              <a:t>! </a:t>
            </a:r>
            <a:br>
              <a:rPr lang="es-CL" dirty="0" smtClean="0"/>
            </a:br>
            <a:r>
              <a:rPr lang="es-CL" sz="3600" dirty="0" err="1"/>
              <a:t>Where</a:t>
            </a:r>
            <a:r>
              <a:rPr lang="es-CL" sz="3600" dirty="0"/>
              <a:t> </a:t>
            </a:r>
            <a:r>
              <a:rPr lang="es-CL" sz="3600" dirty="0" err="1"/>
              <a:t>should</a:t>
            </a:r>
            <a:r>
              <a:rPr lang="es-CL" sz="3600" dirty="0"/>
              <a:t> I </a:t>
            </a:r>
            <a:r>
              <a:rPr lang="es-CL" sz="3600" dirty="0" err="1"/>
              <a:t>go</a:t>
            </a:r>
            <a:r>
              <a:rPr lang="es-CL" sz="3600" dirty="0"/>
              <a:t> </a:t>
            </a:r>
            <a:r>
              <a:rPr lang="es-CL" sz="3600" dirty="0" err="1"/>
              <a:t>on</a:t>
            </a:r>
            <a:r>
              <a:rPr lang="es-CL" sz="3600" dirty="0"/>
              <a:t> </a:t>
            </a:r>
            <a:r>
              <a:rPr lang="es-CL" sz="3600" dirty="0" err="1"/>
              <a:t>vacations</a:t>
            </a:r>
            <a:r>
              <a:rPr lang="es-CL" sz="3600" dirty="0"/>
              <a:t>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76673"/>
            <a:ext cx="6400800" cy="170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07569" y="5877272"/>
            <a:ext cx="1665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>
                <a:hlinkClick r:id="rId3"/>
              </a:rPr>
              <a:t>www.premiercancunvacations.com</a:t>
            </a:r>
            <a:endParaRPr lang="es-CL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132857"/>
            <a:ext cx="3528392" cy="211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07568" y="6114921"/>
            <a:ext cx="1213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>
                <a:hlinkClick r:id="rId5"/>
              </a:rPr>
              <a:t>www.jacksonholewy.net</a:t>
            </a:r>
            <a:endParaRPr lang="es-CL" sz="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2115547"/>
            <a:ext cx="3795485" cy="21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07569" y="6299133"/>
            <a:ext cx="10935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>
                <a:hlinkClick r:id="rId7"/>
              </a:rPr>
              <a:t>ww.bertelsmann.com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97502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667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pic>
        <p:nvPicPr>
          <p:cNvPr id="2050" name="Picture 2" descr="http://image.slidesharecdn.com/shouldandshouldnt-141104221854-conversion-gate02/95/should-and-shouldnt-3-638.jpg?cb=1415139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86603"/>
            <a:ext cx="8743136" cy="56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51585" y="6021288"/>
            <a:ext cx="10214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/>
              <a:t>www.slideshare.net</a:t>
            </a:r>
          </a:p>
        </p:txBody>
      </p:sp>
    </p:spTree>
    <p:extLst>
      <p:ext uri="{BB962C8B-B14F-4D97-AF65-F5344CB8AC3E}">
        <p14:creationId xmlns:p14="http://schemas.microsoft.com/office/powerpoint/2010/main" val="229644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97029"/>
              </p:ext>
            </p:extLst>
          </p:nvPr>
        </p:nvGraphicFramePr>
        <p:xfrm>
          <a:off x="2747629" y="998731"/>
          <a:ext cx="6696744" cy="504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CL" sz="2100" dirty="0" smtClean="0"/>
                        <a:t>Positive</a:t>
                      </a:r>
                      <a:endParaRPr lang="es-E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100" dirty="0" err="1" smtClean="0"/>
                        <a:t>Negative</a:t>
                      </a:r>
                      <a:endParaRPr lang="es-E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100" dirty="0" err="1" smtClean="0"/>
                        <a:t>Question</a:t>
                      </a:r>
                      <a:endParaRPr lang="es-ES" sz="2100" dirty="0"/>
                    </a:p>
                  </a:txBody>
                  <a:tcPr marL="68580" marR="68580" marT="34290" marB="34290"/>
                </a:tc>
              </a:tr>
              <a:tr h="1165860">
                <a:tc>
                  <a:txBody>
                    <a:bodyPr/>
                    <a:lstStyle/>
                    <a:p>
                      <a:r>
                        <a:rPr lang="es-CL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Subject</a:t>
                      </a:r>
                      <a:r>
                        <a:rPr lang="es-CL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main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verb</a:t>
                      </a:r>
                      <a:endParaRPr lang="es-ES" sz="2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Subject</a:t>
                      </a:r>
                      <a:r>
                        <a:rPr lang="es-CL" sz="18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s-CL" sz="1800" b="1" baseline="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s-CL" sz="1800" b="1" baseline="0" dirty="0" err="1" smtClean="0">
                          <a:solidFill>
                            <a:srgbClr val="FF0000"/>
                          </a:solidFill>
                        </a:rPr>
                        <a:t>shouldn´t</a:t>
                      </a:r>
                      <a:r>
                        <a:rPr lang="es-CL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1800" b="1" baseline="0" dirty="0" smtClean="0">
                          <a:solidFill>
                            <a:schemeClr val="accent2"/>
                          </a:solidFill>
                        </a:rPr>
                        <a:t>+</a:t>
                      </a:r>
                      <a:r>
                        <a:rPr lang="es-CL" sz="1800" b="1" baseline="0" dirty="0" err="1" smtClean="0">
                          <a:solidFill>
                            <a:srgbClr val="7030A0"/>
                          </a:solidFill>
                        </a:rPr>
                        <a:t>main</a:t>
                      </a:r>
                      <a:r>
                        <a:rPr lang="es-CL" sz="1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1800" b="1" baseline="0" dirty="0" err="1" smtClean="0">
                          <a:solidFill>
                            <a:srgbClr val="7030A0"/>
                          </a:solidFill>
                        </a:rPr>
                        <a:t>verb</a:t>
                      </a:r>
                      <a:endParaRPr lang="es-E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2400" baseline="0" dirty="0" err="1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+ </a:t>
                      </a:r>
                      <a:r>
                        <a:rPr lang="es-ES" sz="2400" baseline="0" dirty="0" err="1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+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main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verb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s-ES" sz="2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37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listen in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class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. </a:t>
                      </a:r>
                      <a:r>
                        <a:rPr lang="es-CL" sz="2400" b="1" dirty="0" err="1" smtClean="0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2400" b="1" dirty="0" err="1" smtClean="0">
                          <a:solidFill>
                            <a:schemeClr val="bg1"/>
                          </a:solidFill>
                        </a:rPr>
                        <a:t>song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ES" sz="2400" dirty="0" smtClean="0"/>
                    </a:p>
                    <a:p>
                      <a:endParaRPr lang="es-CL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baseline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visit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their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grandparents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. 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ES" sz="2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s-CL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shouldn´t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be late to a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class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4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baseline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shouldn´t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go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out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without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telling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their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parents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.</a:t>
                      </a:r>
                      <a:endParaRPr lang="es-E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bring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cake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for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the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party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? 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s-CL" sz="2400" b="1" baseline="0" dirty="0" err="1" smtClean="0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chemeClr val="bg1"/>
                          </a:solidFill>
                        </a:rPr>
                        <a:t>song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</a:rPr>
                        <a:t>? </a:t>
                      </a:r>
                      <a:endParaRPr lang="es-CL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E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s-ES" sz="2400" b="1" baseline="0" dirty="0" err="1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s-E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400" b="1" baseline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E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400" b="1" baseline="0" dirty="0" err="1" smtClean="0">
                          <a:solidFill>
                            <a:srgbClr val="7030A0"/>
                          </a:solidFill>
                        </a:rPr>
                        <a:t>buy</a:t>
                      </a:r>
                      <a:r>
                        <a:rPr lang="es-ES" sz="2400" b="1" baseline="0" dirty="0" smtClean="0">
                          <a:solidFill>
                            <a:srgbClr val="7030A0"/>
                          </a:solidFill>
                        </a:rPr>
                        <a:t> tickets in </a:t>
                      </a:r>
                      <a:r>
                        <a:rPr lang="es-ES" sz="2400" b="1" baseline="0" dirty="0" err="1" smtClean="0">
                          <a:solidFill>
                            <a:srgbClr val="7030A0"/>
                          </a:solidFill>
                        </a:rPr>
                        <a:t>advance</a:t>
                      </a:r>
                      <a:r>
                        <a:rPr lang="es-ES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="1" baseline="0" dirty="0" err="1" smtClean="0">
                          <a:solidFill>
                            <a:srgbClr val="7030A0"/>
                          </a:solidFill>
                        </a:rPr>
                        <a:t>for</a:t>
                      </a:r>
                      <a:r>
                        <a:rPr lang="es-ES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="1" baseline="0" dirty="0" err="1" smtClean="0">
                          <a:solidFill>
                            <a:srgbClr val="7030A0"/>
                          </a:solidFill>
                        </a:rPr>
                        <a:t>the</a:t>
                      </a:r>
                      <a:r>
                        <a:rPr lang="es-ES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="1" baseline="0" dirty="0" err="1" smtClean="0">
                          <a:solidFill>
                            <a:srgbClr val="7030A0"/>
                          </a:solidFill>
                        </a:rPr>
                        <a:t>movie</a:t>
                      </a:r>
                      <a:r>
                        <a:rPr lang="es-ES" sz="2400" b="1" baseline="0" dirty="0" smtClean="0">
                          <a:solidFill>
                            <a:srgbClr val="7030A0"/>
                          </a:solidFill>
                        </a:rPr>
                        <a:t>? </a:t>
                      </a:r>
                      <a:endParaRPr lang="es-ES" sz="2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652145" y="1572649"/>
            <a:ext cx="2214246" cy="1079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6" name="5 Rectángulo"/>
          <p:cNvSpPr/>
          <p:nvPr/>
        </p:nvSpPr>
        <p:spPr>
          <a:xfrm>
            <a:off x="4903624" y="2652414"/>
            <a:ext cx="2214246" cy="145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7" name="6 Rectángulo"/>
          <p:cNvSpPr/>
          <p:nvPr/>
        </p:nvSpPr>
        <p:spPr>
          <a:xfrm>
            <a:off x="2577121" y="3966111"/>
            <a:ext cx="2214246" cy="1622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" name="7 Rectángulo"/>
          <p:cNvSpPr/>
          <p:nvPr/>
        </p:nvSpPr>
        <p:spPr>
          <a:xfrm>
            <a:off x="4961875" y="1541576"/>
            <a:ext cx="2268252" cy="81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9" name="8 Rectángulo"/>
          <p:cNvSpPr/>
          <p:nvPr/>
        </p:nvSpPr>
        <p:spPr>
          <a:xfrm>
            <a:off x="7230127" y="2597246"/>
            <a:ext cx="2214246" cy="1516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7030A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03624" y="4146724"/>
            <a:ext cx="2214246" cy="173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1" name="10 Rectángulo"/>
          <p:cNvSpPr/>
          <p:nvPr/>
        </p:nvSpPr>
        <p:spPr>
          <a:xfrm>
            <a:off x="7230127" y="1451532"/>
            <a:ext cx="2214246" cy="114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00B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35372" y="2688764"/>
            <a:ext cx="2214246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3" name="12 Rectángulo"/>
          <p:cNvSpPr/>
          <p:nvPr/>
        </p:nvSpPr>
        <p:spPr>
          <a:xfrm>
            <a:off x="7230127" y="4204155"/>
            <a:ext cx="2214246" cy="173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33084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7689" y="5301208"/>
            <a:ext cx="6512511" cy="934040"/>
          </a:xfrm>
        </p:spPr>
        <p:txBody>
          <a:bodyPr/>
          <a:lstStyle/>
          <a:p>
            <a:r>
              <a:rPr lang="es-CL" sz="1800" dirty="0" err="1"/>
              <a:t>Write</a:t>
            </a:r>
            <a:r>
              <a:rPr lang="es-CL" sz="1800" dirty="0"/>
              <a:t> </a:t>
            </a:r>
            <a:r>
              <a:rPr lang="es-CL" sz="1800" dirty="0" err="1"/>
              <a:t>the</a:t>
            </a:r>
            <a:r>
              <a:rPr lang="es-CL" sz="1800" dirty="0"/>
              <a:t> </a:t>
            </a:r>
            <a:r>
              <a:rPr lang="es-CL" sz="1800" dirty="0" err="1"/>
              <a:t>sentences</a:t>
            </a:r>
            <a:r>
              <a:rPr lang="es-CL" sz="1800" dirty="0"/>
              <a:t> in </a:t>
            </a:r>
            <a:r>
              <a:rPr lang="es-CL" sz="1800" dirty="0" err="1"/>
              <a:t>your</a:t>
            </a:r>
            <a:r>
              <a:rPr lang="es-CL" sz="1800" dirty="0"/>
              <a:t> notebook.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592428"/>
            <a:ext cx="9334433" cy="49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47529" y="4941168"/>
            <a:ext cx="920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/>
              <a:t>tx.english-ch.com</a:t>
            </a:r>
          </a:p>
        </p:txBody>
      </p:sp>
    </p:spTree>
    <p:extLst>
      <p:ext uri="{BB962C8B-B14F-4D97-AF65-F5344CB8AC3E}">
        <p14:creationId xmlns:p14="http://schemas.microsoft.com/office/powerpoint/2010/main" val="426532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63552" y="5661248"/>
            <a:ext cx="60486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dirty="0"/>
              <a:t>https://elt.oup.com/student/project3rdedition/level3/unit6/grammar/exercise1?cc=cl&amp;selLanguage=en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03434" y="2709772"/>
            <a:ext cx="10988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 err="1" smtClean="0"/>
              <a:t>You</a:t>
            </a:r>
            <a:r>
              <a:rPr lang="es-ES" sz="2000" dirty="0" smtClean="0"/>
              <a:t> </a:t>
            </a:r>
            <a:r>
              <a:rPr lang="es-ES" sz="2000" dirty="0" err="1" smtClean="0"/>
              <a:t>should</a:t>
            </a:r>
            <a:r>
              <a:rPr lang="es-ES" sz="2000" dirty="0" smtClean="0"/>
              <a:t> </a:t>
            </a:r>
            <a:r>
              <a:rPr lang="es-ES" sz="2000" dirty="0" err="1" smtClean="0"/>
              <a:t>buy</a:t>
            </a:r>
            <a:r>
              <a:rPr lang="es-ES" sz="2000" dirty="0" smtClean="0"/>
              <a:t> a </a:t>
            </a:r>
            <a:r>
              <a:rPr lang="es-ES" sz="2000" dirty="0" err="1" smtClean="0"/>
              <a:t>gift</a:t>
            </a:r>
            <a:r>
              <a:rPr lang="es-ES" sz="2000" dirty="0" smtClean="0"/>
              <a:t>. 	</a:t>
            </a:r>
            <a:r>
              <a:rPr lang="es-ES" sz="2000" dirty="0"/>
              <a:t> </a:t>
            </a:r>
            <a:r>
              <a:rPr lang="es-ES" sz="2000" dirty="0" smtClean="0"/>
              <a:t>							A)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class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finishing</a:t>
            </a:r>
            <a:r>
              <a:rPr lang="es-ES" sz="2000" dirty="0" smtClean="0"/>
              <a:t> a test. 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Megan </a:t>
            </a:r>
            <a:r>
              <a:rPr lang="es-ES" sz="2000" dirty="0" err="1" smtClean="0"/>
              <a:t>should</a:t>
            </a:r>
            <a:r>
              <a:rPr lang="es-ES" sz="2000" dirty="0" smtClean="0"/>
              <a:t> </a:t>
            </a:r>
            <a:r>
              <a:rPr lang="es-ES" sz="2000" dirty="0" err="1" smtClean="0"/>
              <a:t>take</a:t>
            </a:r>
            <a:r>
              <a:rPr lang="es-ES" sz="2000" dirty="0" smtClean="0"/>
              <a:t> a </a:t>
            </a:r>
            <a:r>
              <a:rPr lang="es-ES" sz="2000" dirty="0" err="1" smtClean="0"/>
              <a:t>nap</a:t>
            </a:r>
            <a:r>
              <a:rPr lang="es-ES" sz="2000" dirty="0" smtClean="0"/>
              <a:t>. 					</a:t>
            </a:r>
            <a:r>
              <a:rPr lang="es-ES" sz="2000" dirty="0"/>
              <a:t>	</a:t>
            </a:r>
            <a:r>
              <a:rPr lang="es-ES" sz="2000" dirty="0" smtClean="0"/>
              <a:t>	B) I </a:t>
            </a:r>
            <a:r>
              <a:rPr lang="es-ES" sz="2000" dirty="0" err="1" smtClean="0"/>
              <a:t>arrived</a:t>
            </a:r>
            <a:r>
              <a:rPr lang="es-ES" sz="2000" dirty="0" smtClean="0"/>
              <a:t> late to </a:t>
            </a:r>
            <a:r>
              <a:rPr lang="es-ES" sz="2000" dirty="0" err="1" smtClean="0"/>
              <a:t>school</a:t>
            </a:r>
            <a:r>
              <a:rPr lang="es-ES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students</a:t>
            </a:r>
            <a:r>
              <a:rPr lang="es-ES" sz="2000" dirty="0" smtClean="0"/>
              <a:t> </a:t>
            </a:r>
            <a:r>
              <a:rPr lang="es-ES" sz="2000" dirty="0" err="1" smtClean="0"/>
              <a:t>shouldn´t</a:t>
            </a:r>
            <a:r>
              <a:rPr lang="es-ES" sz="2000" dirty="0" smtClean="0"/>
              <a:t> listen to </a:t>
            </a:r>
            <a:r>
              <a:rPr lang="es-ES" sz="2000" dirty="0" err="1" smtClean="0"/>
              <a:t>loud</a:t>
            </a:r>
            <a:r>
              <a:rPr lang="es-ES" sz="2000" dirty="0" smtClean="0"/>
              <a:t> </a:t>
            </a:r>
            <a:r>
              <a:rPr lang="es-ES" sz="2000" dirty="0" err="1" smtClean="0"/>
              <a:t>music</a:t>
            </a:r>
            <a:r>
              <a:rPr lang="es-ES" sz="2000" dirty="0" smtClean="0"/>
              <a:t>. 			C)</a:t>
            </a:r>
            <a:r>
              <a:rPr lang="es-ES" sz="2000" dirty="0" err="1" smtClean="0"/>
              <a:t>She</a:t>
            </a:r>
            <a:r>
              <a:rPr lang="es-ES" sz="2000" dirty="0" smtClean="0"/>
              <a:t> </a:t>
            </a:r>
            <a:r>
              <a:rPr lang="es-ES" sz="2000" dirty="0" err="1" smtClean="0"/>
              <a:t>just</a:t>
            </a:r>
            <a:r>
              <a:rPr lang="es-ES" sz="2000" dirty="0" smtClean="0"/>
              <a:t> </a:t>
            </a:r>
            <a:r>
              <a:rPr lang="es-ES" sz="2000" dirty="0" err="1" smtClean="0"/>
              <a:t>returned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a </a:t>
            </a:r>
            <a:r>
              <a:rPr lang="es-ES" sz="2000" dirty="0" err="1" smtClean="0"/>
              <a:t>long</a:t>
            </a:r>
            <a:r>
              <a:rPr lang="es-ES" sz="2000" dirty="0" smtClean="0"/>
              <a:t> </a:t>
            </a:r>
            <a:r>
              <a:rPr lang="es-ES" sz="2000" dirty="0" err="1" smtClean="0"/>
              <a:t>flight</a:t>
            </a:r>
            <a:r>
              <a:rPr lang="es-ES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es-ES" sz="2000" dirty="0" err="1" smtClean="0"/>
              <a:t>Jake</a:t>
            </a:r>
            <a:r>
              <a:rPr lang="es-ES" sz="2000" dirty="0" smtClean="0"/>
              <a:t> </a:t>
            </a:r>
            <a:r>
              <a:rPr lang="es-ES" sz="2000" dirty="0" err="1" smtClean="0"/>
              <a:t>should</a:t>
            </a:r>
            <a:r>
              <a:rPr lang="es-ES" sz="2000" dirty="0" smtClean="0"/>
              <a:t> </a:t>
            </a:r>
            <a:r>
              <a:rPr lang="es-ES" sz="2000" dirty="0" err="1" smtClean="0"/>
              <a:t>wear</a:t>
            </a:r>
            <a:r>
              <a:rPr lang="es-ES" sz="2000" dirty="0" smtClean="0"/>
              <a:t> </a:t>
            </a:r>
            <a:r>
              <a:rPr lang="es-ES" sz="2000" dirty="0" err="1" smtClean="0"/>
              <a:t>sun</a:t>
            </a:r>
            <a:r>
              <a:rPr lang="es-ES" sz="2000" dirty="0" smtClean="0"/>
              <a:t> </a:t>
            </a:r>
            <a:r>
              <a:rPr lang="es-ES" sz="2000" dirty="0" err="1" smtClean="0"/>
              <a:t>screen</a:t>
            </a:r>
            <a:r>
              <a:rPr lang="es-ES" sz="2000" dirty="0" smtClean="0"/>
              <a:t>. 						D) </a:t>
            </a:r>
            <a:r>
              <a:rPr lang="es-ES" sz="2000" dirty="0" err="1"/>
              <a:t>It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your</a:t>
            </a:r>
            <a:r>
              <a:rPr lang="es-ES" sz="2000" dirty="0"/>
              <a:t> </a:t>
            </a:r>
            <a:r>
              <a:rPr lang="es-ES" sz="2000" dirty="0" err="1"/>
              <a:t>cousin´s</a:t>
            </a:r>
            <a:r>
              <a:rPr lang="es-ES" sz="2000" dirty="0"/>
              <a:t> </a:t>
            </a:r>
            <a:r>
              <a:rPr lang="es-ES" sz="2000" dirty="0" err="1"/>
              <a:t>birthday</a:t>
            </a:r>
            <a:r>
              <a:rPr lang="es-ES" sz="2000" dirty="0"/>
              <a:t>. </a:t>
            </a:r>
          </a:p>
          <a:p>
            <a:pPr marL="342900" indent="-342900">
              <a:buAutoNum type="arabicPeriod"/>
            </a:pPr>
            <a:r>
              <a:rPr lang="es-ES" sz="2000" dirty="0" smtClean="0"/>
              <a:t>I </a:t>
            </a:r>
            <a:r>
              <a:rPr lang="es-ES" sz="2000" dirty="0" err="1" smtClean="0"/>
              <a:t>should</a:t>
            </a:r>
            <a:r>
              <a:rPr lang="es-ES" sz="2000" dirty="0" smtClean="0"/>
              <a:t> </a:t>
            </a:r>
            <a:r>
              <a:rPr lang="es-ES" sz="2000" dirty="0" err="1" smtClean="0"/>
              <a:t>wake</a:t>
            </a:r>
            <a:r>
              <a:rPr lang="es-ES" sz="2000" dirty="0" smtClean="0"/>
              <a:t> up </a:t>
            </a:r>
            <a:r>
              <a:rPr lang="es-ES" sz="2000" dirty="0" err="1" smtClean="0"/>
              <a:t>earlier</a:t>
            </a:r>
            <a:r>
              <a:rPr lang="es-ES" sz="2000" dirty="0" smtClean="0"/>
              <a:t>. 							E)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family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going</a:t>
            </a:r>
            <a:r>
              <a:rPr lang="es-ES" sz="2000" dirty="0" smtClean="0"/>
              <a:t> to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beach</a:t>
            </a:r>
            <a:r>
              <a:rPr lang="es-ES" sz="2000" dirty="0" smtClean="0"/>
              <a:t>. </a:t>
            </a:r>
            <a:endParaRPr lang="es-ES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98634" y="599090"/>
            <a:ext cx="1048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Match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situation</a:t>
            </a:r>
            <a:r>
              <a:rPr lang="es-ES" sz="3200" dirty="0" smtClean="0"/>
              <a:t> </a:t>
            </a:r>
            <a:r>
              <a:rPr lang="es-ES" sz="3200" dirty="0" err="1" smtClean="0"/>
              <a:t>with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appropriate</a:t>
            </a:r>
            <a:r>
              <a:rPr lang="es-ES" sz="3200" dirty="0" smtClean="0"/>
              <a:t> </a:t>
            </a:r>
            <a:r>
              <a:rPr lang="es-ES" sz="3200" dirty="0" err="1" smtClean="0"/>
              <a:t>advice</a:t>
            </a:r>
            <a:r>
              <a:rPr lang="es-ES" sz="3200" dirty="0" smtClean="0"/>
              <a:t>: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4824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9577" y="332656"/>
            <a:ext cx="6512511" cy="1143000"/>
          </a:xfrm>
        </p:spPr>
        <p:txBody>
          <a:bodyPr/>
          <a:lstStyle/>
          <a:p>
            <a:r>
              <a:rPr lang="es-CL" dirty="0" err="1" smtClean="0"/>
              <a:t>Listening</a:t>
            </a:r>
            <a:r>
              <a:rPr lang="es-CL" dirty="0" smtClean="0"/>
              <a:t> </a:t>
            </a:r>
            <a:r>
              <a:rPr lang="es-CL" dirty="0" err="1" smtClean="0"/>
              <a:t>Activity</a:t>
            </a:r>
            <a:r>
              <a:rPr lang="es-CL" dirty="0" smtClean="0"/>
              <a:t> </a:t>
            </a:r>
            <a:r>
              <a:rPr lang="en-US" sz="1600" u="sng" dirty="0">
                <a:hlinkClick r:id="rId2"/>
              </a:rPr>
              <a:t>https://www.youtube.com/watch?v=cLQJVKP3YlM</a:t>
            </a:r>
            <a:endParaRPr lang="es-CL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99545" y="1475656"/>
            <a:ext cx="10188943" cy="5121696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r>
              <a:rPr lang="en-US" sz="1900" dirty="0">
                <a:solidFill>
                  <a:srgbClr val="000000"/>
                </a:solidFill>
              </a:rPr>
              <a:t>Darling you got to let me </a:t>
            </a:r>
            <a:r>
              <a:rPr lang="en-US" sz="1900" dirty="0">
                <a:solidFill>
                  <a:srgbClr val="C00000"/>
                </a:solidFill>
              </a:rPr>
              <a:t>1. know/now</a:t>
            </a:r>
            <a:r>
              <a:rPr lang="en-US" sz="1900" dirty="0">
                <a:solidFill>
                  <a:srgbClr val="000000"/>
                </a:solidFill>
              </a:rPr>
              <a:t/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Should I stay or should I go?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If you say that you are </a:t>
            </a:r>
            <a:r>
              <a:rPr lang="en-US" sz="1900" dirty="0">
                <a:solidFill>
                  <a:srgbClr val="C00000"/>
                </a:solidFill>
              </a:rPr>
              <a:t>2. fine/mine</a:t>
            </a:r>
            <a:r>
              <a:rPr lang="en-US" sz="1900" dirty="0">
                <a:solidFill>
                  <a:srgbClr val="000000"/>
                </a:solidFill>
              </a:rPr>
              <a:t/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I'll be here 'til the end of time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So you got to let me know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Should I </a:t>
            </a:r>
            <a:r>
              <a:rPr lang="en-US" sz="1900" dirty="0">
                <a:solidFill>
                  <a:srgbClr val="C00000"/>
                </a:solidFill>
              </a:rPr>
              <a:t>3. play/stay </a:t>
            </a:r>
            <a:r>
              <a:rPr lang="en-US" sz="1900" dirty="0">
                <a:solidFill>
                  <a:srgbClr val="000000"/>
                </a:solidFill>
              </a:rPr>
              <a:t>or should I go?</a:t>
            </a:r>
          </a:p>
          <a:p>
            <a:r>
              <a:rPr lang="en-US" sz="1900" dirty="0">
                <a:solidFill>
                  <a:srgbClr val="000000"/>
                </a:solidFill>
              </a:rPr>
              <a:t>It's always tease, tease, tease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You're happy when I'm on my </a:t>
            </a:r>
            <a:r>
              <a:rPr lang="en-US" sz="1900" dirty="0">
                <a:solidFill>
                  <a:srgbClr val="C00000"/>
                </a:solidFill>
              </a:rPr>
              <a:t>4.feet/ knees</a:t>
            </a:r>
            <a:r>
              <a:rPr lang="en-US" sz="1900" dirty="0">
                <a:solidFill>
                  <a:srgbClr val="000000"/>
                </a:solidFill>
              </a:rPr>
              <a:t/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One day it's fine and next it's black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So if you want me off your</a:t>
            </a:r>
            <a:r>
              <a:rPr lang="en-US" sz="1900" dirty="0">
                <a:solidFill>
                  <a:srgbClr val="C00000"/>
                </a:solidFill>
              </a:rPr>
              <a:t> 5. pack/back</a:t>
            </a:r>
            <a:r>
              <a:rPr lang="en-US" sz="1900" dirty="0">
                <a:solidFill>
                  <a:srgbClr val="000000"/>
                </a:solidFill>
              </a:rPr>
              <a:t/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Well, come on and let me know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Should I stay or should I go?</a:t>
            </a:r>
          </a:p>
          <a:p>
            <a:r>
              <a:rPr lang="en-US" sz="1900" dirty="0">
                <a:solidFill>
                  <a:srgbClr val="000000"/>
                </a:solidFill>
              </a:rPr>
              <a:t>Should I stay or should I go now?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Should I stay or should I go now?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If I go, there will be </a:t>
            </a:r>
            <a:r>
              <a:rPr lang="en-US" sz="1900" dirty="0">
                <a:solidFill>
                  <a:srgbClr val="C00000"/>
                </a:solidFill>
              </a:rPr>
              <a:t>6.trouble double</a:t>
            </a:r>
            <a:br>
              <a:rPr lang="en-US" sz="1900" dirty="0">
                <a:solidFill>
                  <a:srgbClr val="C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And if I stay it will be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900" dirty="0">
                <a:solidFill>
                  <a:srgbClr val="C00000"/>
                </a:solidFill>
              </a:rPr>
              <a:t>7.trouble double</a:t>
            </a:r>
            <a:r>
              <a:rPr lang="en-US" sz="1900" dirty="0">
                <a:solidFill>
                  <a:srgbClr val="000000"/>
                </a:solidFill>
              </a:rPr>
              <a:t/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So come on and let me know</a:t>
            </a:r>
          </a:p>
          <a:p>
            <a:r>
              <a:rPr lang="en-US" sz="1900" dirty="0">
                <a:solidFill>
                  <a:srgbClr val="000000"/>
                </a:solidFill>
              </a:rPr>
              <a:t>This indecision's bugging me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If you don't want me, set me free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Exactly whom I'm supposed to be </a:t>
            </a:r>
          </a:p>
          <a:p>
            <a:r>
              <a:rPr lang="en-US" sz="1900" dirty="0">
                <a:solidFill>
                  <a:srgbClr val="000000"/>
                </a:solidFill>
              </a:rPr>
              <a:t>Don't you know which</a:t>
            </a:r>
            <a:r>
              <a:rPr lang="en-US" sz="1900" dirty="0">
                <a:solidFill>
                  <a:srgbClr val="C00000"/>
                </a:solidFill>
              </a:rPr>
              <a:t> 8. shoes/clothes </a:t>
            </a:r>
            <a:r>
              <a:rPr lang="en-US" sz="1900" dirty="0">
                <a:solidFill>
                  <a:srgbClr val="000000"/>
                </a:solidFill>
              </a:rPr>
              <a:t>even fit me?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Come on and let me know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Should I cool it or should I blow? </a:t>
            </a:r>
          </a:p>
          <a:p>
            <a:r>
              <a:rPr lang="en-US" sz="1900" dirty="0">
                <a:solidFill>
                  <a:srgbClr val="000000"/>
                </a:solidFill>
              </a:rPr>
              <a:t>Repeat lyrics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900" b="1" dirty="0">
                <a:solidFill>
                  <a:srgbClr val="000000"/>
                </a:solidFill>
              </a:rPr>
              <a:t>Read more: </a:t>
            </a:r>
            <a:r>
              <a:rPr lang="en-US" sz="900" b="1" dirty="0">
                <a:solidFill>
                  <a:srgbClr val="003399"/>
                </a:solidFill>
                <a:hlinkClick r:id="rId3"/>
              </a:rPr>
              <a:t>The Clash - Should I Stay Or Should I Go? Lyrics | </a:t>
            </a:r>
            <a:r>
              <a:rPr lang="en-US" sz="900" b="1" dirty="0" err="1">
                <a:solidFill>
                  <a:srgbClr val="003399"/>
                </a:solidFill>
                <a:hlinkClick r:id="rId3"/>
              </a:rPr>
              <a:t>MetroLyrics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/>
            </a:r>
            <a:br>
              <a:rPr lang="en-US" sz="1500" dirty="0">
                <a:solidFill>
                  <a:srgbClr val="000000"/>
                </a:solidFill>
              </a:rPr>
            </a:br>
            <a:endParaRPr lang="en-US" sz="1500" dirty="0">
              <a:solidFill>
                <a:srgbClr val="000000"/>
              </a:solidFill>
            </a:endParaRPr>
          </a:p>
          <a:p>
            <a:pPr marL="45720" indent="0">
              <a:buNone/>
            </a:pPr>
            <a:r>
              <a:rPr lang="es-CL" b="1" dirty="0" err="1"/>
              <a:t>What</a:t>
            </a:r>
            <a:r>
              <a:rPr lang="es-CL" b="1" dirty="0"/>
              <a:t> do </a:t>
            </a:r>
            <a:r>
              <a:rPr lang="es-CL" b="1" dirty="0" err="1"/>
              <a:t>you</a:t>
            </a:r>
            <a:r>
              <a:rPr lang="es-CL" b="1" dirty="0"/>
              <a:t> </a:t>
            </a:r>
            <a:r>
              <a:rPr lang="es-CL" b="1" dirty="0" err="1"/>
              <a:t>think</a:t>
            </a:r>
            <a:r>
              <a:rPr lang="es-CL" b="1" dirty="0"/>
              <a:t>? </a:t>
            </a:r>
          </a:p>
          <a:p>
            <a:pPr marL="45720" indent="0">
              <a:buNone/>
            </a:pPr>
            <a:r>
              <a:rPr lang="es-CL" b="1" dirty="0" err="1">
                <a:solidFill>
                  <a:srgbClr val="000000"/>
                </a:solidFill>
              </a:rPr>
              <a:t>Should</a:t>
            </a:r>
            <a:r>
              <a:rPr lang="es-CL" b="1" dirty="0">
                <a:solidFill>
                  <a:srgbClr val="000000"/>
                </a:solidFill>
              </a:rPr>
              <a:t> he </a:t>
            </a:r>
            <a:r>
              <a:rPr lang="es-CL" b="1" dirty="0" err="1">
                <a:solidFill>
                  <a:srgbClr val="000000"/>
                </a:solidFill>
              </a:rPr>
              <a:t>stay</a:t>
            </a:r>
            <a:r>
              <a:rPr lang="es-CL" b="1" dirty="0">
                <a:solidFill>
                  <a:srgbClr val="000000"/>
                </a:solidFill>
              </a:rPr>
              <a:t> </a:t>
            </a:r>
            <a:r>
              <a:rPr lang="es-CL" b="1" dirty="0" err="1">
                <a:solidFill>
                  <a:srgbClr val="000000"/>
                </a:solidFill>
              </a:rPr>
              <a:t>or</a:t>
            </a:r>
            <a:r>
              <a:rPr lang="es-CL" b="1" dirty="0">
                <a:solidFill>
                  <a:srgbClr val="000000"/>
                </a:solidFill>
              </a:rPr>
              <a:t> </a:t>
            </a:r>
            <a:r>
              <a:rPr lang="es-CL" b="1" dirty="0" err="1">
                <a:solidFill>
                  <a:srgbClr val="000000"/>
                </a:solidFill>
              </a:rPr>
              <a:t>should</a:t>
            </a:r>
            <a:r>
              <a:rPr lang="es-CL" b="1" dirty="0">
                <a:solidFill>
                  <a:srgbClr val="000000"/>
                </a:solidFill>
              </a:rPr>
              <a:t> he </a:t>
            </a:r>
            <a:r>
              <a:rPr lang="es-CL" b="1" dirty="0" err="1">
                <a:solidFill>
                  <a:srgbClr val="000000"/>
                </a:solidFill>
              </a:rPr>
              <a:t>go</a:t>
            </a:r>
            <a:r>
              <a:rPr lang="es-CL" b="1" dirty="0">
                <a:solidFill>
                  <a:srgbClr val="000000"/>
                </a:solidFill>
              </a:rPr>
              <a:t> </a:t>
            </a:r>
            <a:r>
              <a:rPr lang="es-CL" b="1" dirty="0" err="1">
                <a:solidFill>
                  <a:srgbClr val="000000"/>
                </a:solidFill>
              </a:rPr>
              <a:t>away</a:t>
            </a:r>
            <a:r>
              <a:rPr lang="es-CL" b="1" dirty="0">
                <a:solidFill>
                  <a:srgbClr val="000000"/>
                </a:solidFill>
              </a:rPr>
              <a:t> </a:t>
            </a:r>
            <a:r>
              <a:rPr lang="es-CL" b="1" dirty="0" err="1">
                <a:solidFill>
                  <a:srgbClr val="000000"/>
                </a:solidFill>
              </a:rPr>
              <a:t>from</a:t>
            </a:r>
            <a:r>
              <a:rPr lang="es-CL" b="1" dirty="0">
                <a:solidFill>
                  <a:srgbClr val="000000"/>
                </a:solidFill>
              </a:rPr>
              <a:t> </a:t>
            </a:r>
            <a:r>
              <a:rPr lang="es-CL" b="1" dirty="0" err="1">
                <a:solidFill>
                  <a:srgbClr val="000000"/>
                </a:solidFill>
              </a:rPr>
              <a:t>his</a:t>
            </a:r>
            <a:r>
              <a:rPr lang="es-CL" b="1" dirty="0">
                <a:solidFill>
                  <a:srgbClr val="000000"/>
                </a:solidFill>
              </a:rPr>
              <a:t> </a:t>
            </a:r>
            <a:r>
              <a:rPr lang="es-CL" b="1" dirty="0" err="1">
                <a:solidFill>
                  <a:srgbClr val="000000"/>
                </a:solidFill>
              </a:rPr>
              <a:t>girfriend</a:t>
            </a:r>
            <a:r>
              <a:rPr lang="es-CL" b="1" dirty="0">
                <a:solidFill>
                  <a:srgbClr val="000000"/>
                </a:solidFill>
              </a:rPr>
              <a:t>?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423592" y="332656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s-CL" dirty="0" smtClean="0"/>
              <a:t>Complete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conversation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words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hear</a:t>
            </a:r>
            <a:r>
              <a:rPr lang="es-CL" dirty="0" smtClean="0"/>
              <a:t>. 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1172270"/>
            <a:ext cx="5882655" cy="55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15880" y="842425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http://www.eslfast.com/robot/topics/health/health25.htm</a:t>
            </a:r>
          </a:p>
        </p:txBody>
      </p:sp>
    </p:spTree>
    <p:extLst>
      <p:ext uri="{BB962C8B-B14F-4D97-AF65-F5344CB8AC3E}">
        <p14:creationId xmlns:p14="http://schemas.microsoft.com/office/powerpoint/2010/main" val="56697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3513" y="260648"/>
            <a:ext cx="6512511" cy="1143000"/>
          </a:xfrm>
        </p:spPr>
        <p:txBody>
          <a:bodyPr/>
          <a:lstStyle/>
          <a:p>
            <a:r>
              <a:rPr lang="es-CL" dirty="0" err="1" smtClean="0"/>
              <a:t>Checking</a:t>
            </a:r>
            <a:r>
              <a:rPr lang="es-CL" dirty="0" smtClean="0"/>
              <a:t> dialogue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196752"/>
            <a:ext cx="5544616" cy="498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966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245</Words>
  <Application>Microsoft Office PowerPoint</Application>
  <PresentationFormat>Panorámica</PresentationFormat>
  <Paragraphs>68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Retrospección</vt:lpstr>
      <vt:lpstr>Should and shouldn’t</vt:lpstr>
      <vt:lpstr>Help me please!  Where should I go on vacations?</vt:lpstr>
      <vt:lpstr>Presentación de PowerPoint</vt:lpstr>
      <vt:lpstr>Presentación de PowerPoint</vt:lpstr>
      <vt:lpstr>Write the sentences in your notebook. </vt:lpstr>
      <vt:lpstr>Presentación de PowerPoint</vt:lpstr>
      <vt:lpstr>Listening Activity https://www.youtube.com/watch?v=cLQJVKP3YlM</vt:lpstr>
      <vt:lpstr>Presentación de PowerPoint</vt:lpstr>
      <vt:lpstr>Checking dialogue</vt:lpstr>
      <vt:lpstr>Practice! </vt:lpstr>
      <vt:lpstr>What should you do in each situation?</vt:lpstr>
      <vt:lpstr>What should you do in each situation?</vt:lpstr>
      <vt:lpstr>What should you do in each situation?</vt:lpstr>
      <vt:lpstr>   Well done!!!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and shouldn’t</dc:title>
  <dc:creator>Mary  Pullano  (CHACE)</dc:creator>
  <cp:lastModifiedBy>Mary  Pullano  (CHACE)</cp:lastModifiedBy>
  <cp:revision>3</cp:revision>
  <dcterms:created xsi:type="dcterms:W3CDTF">2016-08-30T19:56:00Z</dcterms:created>
  <dcterms:modified xsi:type="dcterms:W3CDTF">2016-09-13T17:18:56Z</dcterms:modified>
</cp:coreProperties>
</file>