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george6thenglish.weebl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E90B9-38F8-4E49-A498-90F27968D2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>
                <a:latin typeface="AR CHRISTY" panose="02000000000000000000" pitchFamily="2" charset="0"/>
              </a:rPr>
              <a:t>6th grade </a:t>
            </a:r>
            <a:r>
              <a:rPr lang="es-CL" dirty="0" err="1">
                <a:latin typeface="AR CHRISTY" panose="02000000000000000000" pitchFamily="2" charset="0"/>
              </a:rPr>
              <a:t>english</a:t>
            </a:r>
            <a:endParaRPr lang="es-CL" dirty="0">
              <a:latin typeface="AR CHRISTY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57315-FB73-4B68-9E5F-8250DEF56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0924" y="5979196"/>
            <a:ext cx="9433616" cy="742279"/>
          </a:xfrm>
        </p:spPr>
        <p:txBody>
          <a:bodyPr/>
          <a:lstStyle/>
          <a:p>
            <a:r>
              <a:rPr lang="es-CL" dirty="0">
                <a:latin typeface="AR CHRISTY" panose="02000000000000000000" pitchFamily="2" charset="0"/>
              </a:rPr>
              <a:t>Miss Gabriela García and miss carolina </a:t>
            </a:r>
            <a:r>
              <a:rPr lang="es-CL" dirty="0" err="1">
                <a:latin typeface="AR CHRISTY" panose="02000000000000000000" pitchFamily="2" charset="0"/>
              </a:rPr>
              <a:t>ortiz</a:t>
            </a:r>
            <a:endParaRPr lang="es-CL" dirty="0"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82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A9649-FD23-4BD5-A6FB-BE713206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err="1">
                <a:latin typeface="AR CHRISTY" panose="02000000000000000000" pitchFamily="2" charset="0"/>
              </a:rPr>
              <a:t>Welcome</a:t>
            </a:r>
            <a:r>
              <a:rPr lang="es-CL" dirty="0">
                <a:latin typeface="AR CHRISTY" panose="02000000000000000000" pitchFamily="2" charset="0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F696-F65C-4FDA-B1F9-7C8A5ACEE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b="1" dirty="0">
                <a:latin typeface="AR CHRISTY" panose="02000000000000000000" pitchFamily="2" charset="0"/>
              </a:rPr>
              <a:t> </a:t>
            </a:r>
            <a:r>
              <a:rPr lang="es-CL" b="1" dirty="0" err="1">
                <a:latin typeface="AR CHRISTY" panose="02000000000000000000" pitchFamily="2" charset="0"/>
              </a:rPr>
              <a:t>Class</a:t>
            </a:r>
            <a:r>
              <a:rPr lang="es-CL" b="1" dirty="0">
                <a:latin typeface="AR CHRISTY" panose="02000000000000000000" pitchFamily="2" charset="0"/>
              </a:rPr>
              <a:t> rules.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b="1" dirty="0" err="1">
                <a:latin typeface="AR CHRISTY" panose="02000000000000000000" pitchFamily="2" charset="0"/>
              </a:rPr>
              <a:t>Class</a:t>
            </a:r>
            <a:r>
              <a:rPr lang="es-CL" b="1" dirty="0">
                <a:latin typeface="AR CHRISTY" panose="02000000000000000000" pitchFamily="2" charset="0"/>
              </a:rPr>
              <a:t> </a:t>
            </a:r>
            <a:r>
              <a:rPr lang="es-CL" b="1" dirty="0" err="1">
                <a:latin typeface="AR CHRISTY" panose="02000000000000000000" pitchFamily="2" charset="0"/>
              </a:rPr>
              <a:t>materials</a:t>
            </a:r>
            <a:r>
              <a:rPr lang="es-CL" b="1" dirty="0">
                <a:latin typeface="AR CHRISTY" panose="02000000000000000000" pitchFamily="2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b="1" dirty="0" err="1">
                <a:latin typeface="AR CHRISTY" panose="02000000000000000000" pitchFamily="2" charset="0"/>
              </a:rPr>
              <a:t>Class</a:t>
            </a:r>
            <a:r>
              <a:rPr lang="es-CL" b="1" dirty="0">
                <a:latin typeface="AR CHRISTY" panose="02000000000000000000" pitchFamily="2" charset="0"/>
              </a:rPr>
              <a:t> </a:t>
            </a:r>
            <a:r>
              <a:rPr lang="es-CL" b="1" dirty="0" err="1">
                <a:latin typeface="AR CHRISTY" panose="02000000000000000000" pitchFamily="2" charset="0"/>
              </a:rPr>
              <a:t>website</a:t>
            </a:r>
            <a:r>
              <a:rPr lang="es-CL" b="1" dirty="0">
                <a:latin typeface="AR CHRISTY" panose="02000000000000000000" pitchFamily="2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b="1" dirty="0" err="1">
                <a:latin typeface="AR CHRISTY" panose="02000000000000000000" pitchFamily="2" charset="0"/>
              </a:rPr>
              <a:t>Classwork</a:t>
            </a:r>
            <a:r>
              <a:rPr lang="es-CL" b="1" dirty="0">
                <a:latin typeface="AR CHRISTY" panose="02000000000000000000" pitchFamily="2" charset="0"/>
              </a:rPr>
              <a:t> </a:t>
            </a:r>
            <a:r>
              <a:rPr lang="es-CL" b="1" dirty="0" err="1">
                <a:latin typeface="AR CHRISTY" panose="02000000000000000000" pitchFamily="2" charset="0"/>
              </a:rPr>
              <a:t>points</a:t>
            </a:r>
            <a:r>
              <a:rPr lang="es-CL" b="1" dirty="0">
                <a:latin typeface="AR CHRISTY" panose="02000000000000000000" pitchFamily="2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b="1" dirty="0">
                <a:latin typeface="AR CHRISTY" panose="02000000000000000000" pitchFamily="2" charset="0"/>
              </a:rPr>
              <a:t>Reading </a:t>
            </a:r>
            <a:r>
              <a:rPr lang="es-CL" b="1" dirty="0" err="1">
                <a:latin typeface="AR CHRISTY" panose="02000000000000000000" pitchFamily="2" charset="0"/>
              </a:rPr>
              <a:t>eggs</a:t>
            </a:r>
            <a:r>
              <a:rPr lang="es-CL" b="1" dirty="0">
                <a:latin typeface="AR CHRISTY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842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1B3E-4B89-4923-9F77-24D254CE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Class</a:t>
            </a:r>
            <a:r>
              <a:rPr lang="es-CL" dirty="0"/>
              <a:t>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DD590-6E7B-4FAE-ACC7-9B2196FAC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dirty="0">
                <a:latin typeface="AR CHRISTY" panose="02000000000000000000" pitchFamily="2" charset="0"/>
              </a:rPr>
              <a:t>Be </a:t>
            </a:r>
            <a:r>
              <a:rPr lang="es-CL" dirty="0" err="1">
                <a:latin typeface="AR CHRISTY" panose="02000000000000000000" pitchFamily="2" charset="0"/>
              </a:rPr>
              <a:t>polite</a:t>
            </a:r>
            <a:r>
              <a:rPr lang="es-CL" dirty="0">
                <a:latin typeface="AR CHRISTY" panose="02000000000000000000" pitchFamily="2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dirty="0">
                <a:latin typeface="AR CHRISTY" panose="02000000000000000000" pitchFamily="2" charset="0"/>
              </a:rPr>
              <a:t>Be </a:t>
            </a:r>
            <a:r>
              <a:rPr lang="es-CL" dirty="0" err="1">
                <a:latin typeface="AR CHRISTY" panose="02000000000000000000" pitchFamily="2" charset="0"/>
              </a:rPr>
              <a:t>on</a:t>
            </a:r>
            <a:r>
              <a:rPr lang="es-CL" dirty="0">
                <a:latin typeface="AR CHRISTY" panose="02000000000000000000" pitchFamily="2" charset="0"/>
              </a:rPr>
              <a:t> time.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dirty="0" err="1">
                <a:latin typeface="AR CHRISTY" panose="02000000000000000000" pitchFamily="2" charset="0"/>
              </a:rPr>
              <a:t>We</a:t>
            </a:r>
            <a:r>
              <a:rPr lang="es-CL" dirty="0">
                <a:latin typeface="AR CHRISTY" panose="02000000000000000000" pitchFamily="2" charset="0"/>
              </a:rPr>
              <a:t> </a:t>
            </a:r>
            <a:r>
              <a:rPr lang="es-CL" dirty="0" err="1">
                <a:latin typeface="AR CHRISTY" panose="02000000000000000000" pitchFamily="2" charset="0"/>
              </a:rPr>
              <a:t>will</a:t>
            </a:r>
            <a:r>
              <a:rPr lang="es-CL" dirty="0">
                <a:latin typeface="AR CHRISTY" panose="02000000000000000000" pitchFamily="2" charset="0"/>
              </a:rPr>
              <a:t> </a:t>
            </a:r>
            <a:r>
              <a:rPr lang="es-CL" dirty="0" err="1">
                <a:latin typeface="AR CHRISTY" panose="02000000000000000000" pitchFamily="2" charset="0"/>
              </a:rPr>
              <a:t>only</a:t>
            </a:r>
            <a:r>
              <a:rPr lang="es-CL" dirty="0">
                <a:latin typeface="AR CHRISTY" panose="02000000000000000000" pitchFamily="2" charset="0"/>
              </a:rPr>
              <a:t> </a:t>
            </a:r>
            <a:r>
              <a:rPr lang="es-CL" dirty="0" err="1">
                <a:latin typeface="AR CHRISTY" panose="02000000000000000000" pitchFamily="2" charset="0"/>
              </a:rPr>
              <a:t>wait</a:t>
            </a:r>
            <a:r>
              <a:rPr lang="es-CL" dirty="0">
                <a:latin typeface="AR CHRISTY" panose="02000000000000000000" pitchFamily="2" charset="0"/>
              </a:rPr>
              <a:t> </a:t>
            </a:r>
            <a:r>
              <a:rPr lang="es-CL" dirty="0" err="1">
                <a:latin typeface="AR CHRISTY" panose="02000000000000000000" pitchFamily="2" charset="0"/>
              </a:rPr>
              <a:t>for</a:t>
            </a:r>
            <a:r>
              <a:rPr lang="es-CL" dirty="0">
                <a:latin typeface="AR CHRISTY" panose="02000000000000000000" pitchFamily="2" charset="0"/>
              </a:rPr>
              <a:t> </a:t>
            </a:r>
            <a:r>
              <a:rPr lang="es-CL" dirty="0" err="1">
                <a:latin typeface="AR CHRISTY" panose="02000000000000000000" pitchFamily="2" charset="0"/>
              </a:rPr>
              <a:t>you</a:t>
            </a:r>
            <a:r>
              <a:rPr lang="es-CL" dirty="0">
                <a:latin typeface="AR CHRISTY" panose="02000000000000000000" pitchFamily="2" charset="0"/>
              </a:rPr>
              <a:t> 2 minutes after </a:t>
            </a:r>
            <a:r>
              <a:rPr lang="es-CL" dirty="0" err="1">
                <a:latin typeface="AR CHRISTY" panose="02000000000000000000" pitchFamily="2" charset="0"/>
              </a:rPr>
              <a:t>the</a:t>
            </a:r>
            <a:r>
              <a:rPr lang="es-CL" dirty="0">
                <a:latin typeface="AR CHRISTY" panose="02000000000000000000" pitchFamily="2" charset="0"/>
              </a:rPr>
              <a:t> </a:t>
            </a:r>
            <a:r>
              <a:rPr lang="es-CL" dirty="0" err="1">
                <a:latin typeface="AR CHRISTY" panose="02000000000000000000" pitchFamily="2" charset="0"/>
              </a:rPr>
              <a:t>bell</a:t>
            </a:r>
            <a:r>
              <a:rPr lang="es-CL" dirty="0">
                <a:latin typeface="AR CHRISTY" panose="02000000000000000000" pitchFamily="2" charset="0"/>
              </a:rPr>
              <a:t> </a:t>
            </a:r>
            <a:r>
              <a:rPr lang="es-CL" dirty="0" err="1">
                <a:latin typeface="AR CHRISTY" panose="02000000000000000000" pitchFamily="2" charset="0"/>
              </a:rPr>
              <a:t>rings</a:t>
            </a:r>
            <a:r>
              <a:rPr lang="es-CL" dirty="0">
                <a:latin typeface="AR CHRISTY" panose="02000000000000000000" pitchFamily="2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dirty="0">
                <a:latin typeface="AR CHRISTY" panose="02000000000000000000" pitchFamily="2" charset="0"/>
              </a:rPr>
              <a:t>Be </a:t>
            </a:r>
            <a:r>
              <a:rPr lang="es-CL" dirty="0" err="1">
                <a:latin typeface="AR CHRISTY" panose="02000000000000000000" pitchFamily="2" charset="0"/>
              </a:rPr>
              <a:t>respectful</a:t>
            </a:r>
            <a:r>
              <a:rPr lang="es-CL" dirty="0">
                <a:latin typeface="AR CHRISTY" panose="02000000000000000000" pitchFamily="2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dirty="0" err="1">
                <a:latin typeface="AR CHRISTY" panose="02000000000000000000" pitchFamily="2" charset="0"/>
              </a:rPr>
              <a:t>Have</a:t>
            </a:r>
            <a:r>
              <a:rPr lang="es-CL" dirty="0">
                <a:latin typeface="AR CHRISTY" panose="02000000000000000000" pitchFamily="2" charset="0"/>
              </a:rPr>
              <a:t> </a:t>
            </a:r>
            <a:r>
              <a:rPr lang="es-CL" dirty="0" err="1">
                <a:latin typeface="AR CHRISTY" panose="02000000000000000000" pitchFamily="2" charset="0"/>
              </a:rPr>
              <a:t>your</a:t>
            </a:r>
            <a:r>
              <a:rPr lang="es-CL" dirty="0">
                <a:latin typeface="AR CHRISTY" panose="02000000000000000000" pitchFamily="2" charset="0"/>
              </a:rPr>
              <a:t> </a:t>
            </a:r>
            <a:r>
              <a:rPr lang="es-CL" dirty="0" err="1">
                <a:latin typeface="AR CHRISTY" panose="02000000000000000000" pitchFamily="2" charset="0"/>
              </a:rPr>
              <a:t>materials</a:t>
            </a:r>
            <a:r>
              <a:rPr lang="es-CL" dirty="0">
                <a:latin typeface="AR CHRISTY" panose="02000000000000000000" pitchFamily="2" charset="0"/>
              </a:rPr>
              <a:t> </a:t>
            </a:r>
            <a:r>
              <a:rPr lang="es-CL" dirty="0" err="1">
                <a:latin typeface="AR CHRISTY" panose="02000000000000000000" pitchFamily="2" charset="0"/>
              </a:rPr>
              <a:t>with</a:t>
            </a:r>
            <a:r>
              <a:rPr lang="es-CL" dirty="0">
                <a:latin typeface="AR CHRISTY" panose="02000000000000000000" pitchFamily="2" charset="0"/>
              </a:rPr>
              <a:t> </a:t>
            </a:r>
            <a:r>
              <a:rPr lang="es-CL" dirty="0" err="1">
                <a:latin typeface="AR CHRISTY" panose="02000000000000000000" pitchFamily="2" charset="0"/>
              </a:rPr>
              <a:t>you</a:t>
            </a:r>
            <a:r>
              <a:rPr lang="es-CL" dirty="0">
                <a:latin typeface="AR CHRISTY" panose="02000000000000000000" pitchFamily="2" charset="0"/>
              </a:rPr>
              <a:t> at </a:t>
            </a:r>
            <a:r>
              <a:rPr lang="es-CL" dirty="0" err="1">
                <a:latin typeface="AR CHRISTY" panose="02000000000000000000" pitchFamily="2" charset="0"/>
              </a:rPr>
              <a:t>all</a:t>
            </a:r>
            <a:r>
              <a:rPr lang="es-CL" dirty="0">
                <a:latin typeface="AR CHRISTY" panose="02000000000000000000" pitchFamily="2" charset="0"/>
              </a:rPr>
              <a:t> times.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dirty="0">
                <a:latin typeface="AR CHRISTY" panose="02000000000000000000" pitchFamily="2" charset="0"/>
              </a:rPr>
              <a:t>Be </a:t>
            </a:r>
            <a:r>
              <a:rPr lang="es-CL" dirty="0" err="1">
                <a:latin typeface="AR CHRISTY" panose="02000000000000000000" pitchFamily="2" charset="0"/>
              </a:rPr>
              <a:t>responsible</a:t>
            </a:r>
            <a:r>
              <a:rPr lang="es-CL" dirty="0">
                <a:latin typeface="AR CHRISTY" panose="02000000000000000000" pitchFamily="2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dirty="0">
                <a:latin typeface="AR CHRISTY" panose="02000000000000000000" pitchFamily="2" charset="0"/>
              </a:rPr>
              <a:t>Try </a:t>
            </a:r>
            <a:r>
              <a:rPr lang="es-CL" dirty="0" err="1">
                <a:latin typeface="AR CHRISTY" panose="02000000000000000000" pitchFamily="2" charset="0"/>
              </a:rPr>
              <a:t>your</a:t>
            </a:r>
            <a:r>
              <a:rPr lang="es-CL" dirty="0">
                <a:latin typeface="AR CHRISTY" panose="02000000000000000000" pitchFamily="2" charset="0"/>
              </a:rPr>
              <a:t> </a:t>
            </a:r>
            <a:r>
              <a:rPr lang="es-CL" dirty="0" err="1">
                <a:latin typeface="AR CHRISTY" panose="02000000000000000000" pitchFamily="2" charset="0"/>
              </a:rPr>
              <a:t>best</a:t>
            </a:r>
            <a:r>
              <a:rPr lang="es-CL" dirty="0">
                <a:latin typeface="AR CHRISTY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377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E5A5-F909-4D61-97A3-CF695BF86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Class</a:t>
            </a:r>
            <a:r>
              <a:rPr lang="es-CL" dirty="0"/>
              <a:t> </a:t>
            </a:r>
            <a:r>
              <a:rPr lang="es-CL" dirty="0" err="1"/>
              <a:t>materials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C440D-96A4-4272-A7C8-4A8F3CA2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dirty="0">
                <a:latin typeface="AR CHRISTY" panose="02000000000000000000" pitchFamily="2" charset="0"/>
              </a:rPr>
              <a:t>Notebook.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dirty="0">
                <a:latin typeface="AR CHRISTY" panose="02000000000000000000" pitchFamily="2" charset="0"/>
              </a:rPr>
              <a:t>Agenda.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dirty="0" err="1">
                <a:latin typeface="AR CHRISTY" panose="02000000000000000000" pitchFamily="2" charset="0"/>
              </a:rPr>
              <a:t>Pencil</a:t>
            </a:r>
            <a:r>
              <a:rPr lang="es-CL" dirty="0">
                <a:latin typeface="AR CHRISTY" panose="02000000000000000000" pitchFamily="2" charset="0"/>
              </a:rPr>
              <a:t> case.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dirty="0">
                <a:latin typeface="AR CHRISTY" panose="02000000000000000000" pitchFamily="2" charset="0"/>
              </a:rPr>
              <a:t>Folder.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dirty="0" err="1">
                <a:latin typeface="AR CHRISTY" panose="02000000000000000000" pitchFamily="2" charset="0"/>
              </a:rPr>
              <a:t>Headphones</a:t>
            </a:r>
            <a:r>
              <a:rPr lang="es-CL" dirty="0">
                <a:latin typeface="AR CHRISTY" panose="02000000000000000000" pitchFamily="2" charset="0"/>
              </a:rPr>
              <a:t>: </a:t>
            </a:r>
            <a:r>
              <a:rPr lang="es-CL" dirty="0" err="1">
                <a:latin typeface="AR CHRISTY" panose="02000000000000000000" pitchFamily="2" charset="0"/>
              </a:rPr>
              <a:t>for</a:t>
            </a:r>
            <a:r>
              <a:rPr lang="es-CL" dirty="0">
                <a:latin typeface="AR CHRISTY" panose="02000000000000000000" pitchFamily="2" charset="0"/>
              </a:rPr>
              <a:t> Reading </a:t>
            </a:r>
            <a:r>
              <a:rPr lang="es-CL" dirty="0" err="1">
                <a:latin typeface="AR CHRISTY" panose="02000000000000000000" pitchFamily="2" charset="0"/>
              </a:rPr>
              <a:t>Eggs</a:t>
            </a:r>
            <a:r>
              <a:rPr lang="es-CL" dirty="0">
                <a:latin typeface="AR CHRISTY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697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C296D-23B1-4D3A-A8BC-D0E6C0CA2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Class</a:t>
            </a:r>
            <a:r>
              <a:rPr lang="es-CL" dirty="0"/>
              <a:t> </a:t>
            </a:r>
            <a:r>
              <a:rPr lang="es-CL" dirty="0" err="1"/>
              <a:t>website</a:t>
            </a:r>
            <a:r>
              <a:rPr lang="es-CL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1CE08-D73C-44BD-A310-3115F0D25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3200" dirty="0">
                <a:hlinkClick r:id="rId2"/>
              </a:rPr>
              <a:t>http://stgeorge6thenglish.weebly.com</a:t>
            </a:r>
            <a:endParaRPr lang="es-CL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C1A60C-DC35-4A7D-808B-DE853A032019}"/>
              </a:ext>
            </a:extLst>
          </p:cNvPr>
          <p:cNvSpPr txBox="1"/>
          <p:nvPr/>
        </p:nvSpPr>
        <p:spPr>
          <a:xfrm>
            <a:off x="1251678" y="3697357"/>
            <a:ext cx="8607939" cy="293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400" dirty="0" err="1">
                <a:latin typeface="AR CHRISTY" panose="02000000000000000000" pitchFamily="2" charset="0"/>
              </a:rPr>
              <a:t>You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must</a:t>
            </a:r>
            <a:r>
              <a:rPr lang="es-CL" sz="2400" dirty="0">
                <a:latin typeface="AR CHRISTY" panose="02000000000000000000" pitchFamily="2" charset="0"/>
              </a:rPr>
              <a:t> log in </a:t>
            </a:r>
            <a:r>
              <a:rPr lang="es-CL" sz="2400" dirty="0" err="1">
                <a:latin typeface="AR CHRISTY" panose="02000000000000000000" pitchFamily="2" charset="0"/>
              </a:rPr>
              <a:t>every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week</a:t>
            </a:r>
            <a:r>
              <a:rPr lang="es-CL" sz="2400" dirty="0">
                <a:latin typeface="AR CHRISTY" panose="02000000000000000000" pitchFamily="2" charset="0"/>
              </a:rPr>
              <a:t>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400" dirty="0" err="1">
                <a:latin typeface="AR CHRISTY" panose="02000000000000000000" pitchFamily="2" charset="0"/>
              </a:rPr>
              <a:t>We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will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upload</a:t>
            </a:r>
            <a:r>
              <a:rPr lang="es-CL" sz="2400" dirty="0">
                <a:latin typeface="AR CHRISTY" panose="02000000000000000000" pitchFamily="2" charset="0"/>
              </a:rPr>
              <a:t> material </a:t>
            </a:r>
            <a:r>
              <a:rPr lang="es-CL" sz="2400" dirty="0" err="1">
                <a:latin typeface="AR CHRISTY" panose="02000000000000000000" pitchFamily="2" charset="0"/>
              </a:rPr>
              <a:t>for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classwork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points</a:t>
            </a:r>
            <a:r>
              <a:rPr lang="es-CL" sz="2400" dirty="0">
                <a:latin typeface="AR CHRISTY" panose="02000000000000000000" pitchFamily="2" charset="0"/>
              </a:rPr>
              <a:t>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400" dirty="0" err="1">
                <a:latin typeface="AR CHRISTY" panose="02000000000000000000" pitchFamily="2" charset="0"/>
              </a:rPr>
              <a:t>All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materials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will</a:t>
            </a:r>
            <a:r>
              <a:rPr lang="es-CL" sz="2400" dirty="0">
                <a:latin typeface="AR CHRISTY" panose="02000000000000000000" pitchFamily="2" charset="0"/>
              </a:rPr>
              <a:t> be </a:t>
            </a:r>
            <a:r>
              <a:rPr lang="es-CL" sz="2400" dirty="0" err="1">
                <a:latin typeface="AR CHRISTY" panose="02000000000000000000" pitchFamily="2" charset="0"/>
              </a:rPr>
              <a:t>available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on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the</a:t>
            </a:r>
            <a:r>
              <a:rPr lang="es-CL" sz="2400" dirty="0">
                <a:latin typeface="AR CHRISTY" panose="02000000000000000000" pitchFamily="2" charset="0"/>
              </a:rPr>
              <a:t> page (</a:t>
            </a:r>
            <a:r>
              <a:rPr lang="es-CL" sz="2400" dirty="0" err="1">
                <a:latin typeface="AR CHRISTY" panose="02000000000000000000" pitchFamily="2" charset="0"/>
              </a:rPr>
              <a:t>worksheets</a:t>
            </a:r>
            <a:r>
              <a:rPr lang="es-CL" sz="2400" dirty="0">
                <a:latin typeface="AR CHRISTY" panose="02000000000000000000" pitchFamily="2" charset="0"/>
              </a:rPr>
              <a:t>, </a:t>
            </a:r>
            <a:r>
              <a:rPr lang="es-CL" sz="2400" dirty="0" err="1">
                <a:latin typeface="AR CHRISTY" panose="02000000000000000000" pitchFamily="2" charset="0"/>
              </a:rPr>
              <a:t>booklets</a:t>
            </a:r>
            <a:r>
              <a:rPr lang="es-CL" sz="2400" dirty="0">
                <a:latin typeface="AR CHRISTY" panose="02000000000000000000" pitchFamily="2" charset="0"/>
              </a:rPr>
              <a:t>, </a:t>
            </a:r>
            <a:r>
              <a:rPr lang="es-CL" sz="2400" dirty="0" err="1">
                <a:latin typeface="AR CHRISTY" panose="02000000000000000000" pitchFamily="2" charset="0"/>
              </a:rPr>
              <a:t>homework</a:t>
            </a:r>
            <a:r>
              <a:rPr lang="es-CL" sz="2400" dirty="0">
                <a:latin typeface="AR CHRISTY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426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C1BEC-D002-4509-92C0-B5171D4BE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Classwork</a:t>
            </a:r>
            <a:r>
              <a:rPr lang="es-CL" dirty="0"/>
              <a:t> </a:t>
            </a:r>
            <a:r>
              <a:rPr lang="es-CL" dirty="0" err="1"/>
              <a:t>points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75FA7-C448-4077-8944-C78159AE9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62539"/>
            <a:ext cx="10178322" cy="41170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CL" sz="2400" dirty="0" err="1">
                <a:latin typeface="AR CHRISTY" panose="02000000000000000000" pitchFamily="2" charset="0"/>
              </a:rPr>
              <a:t>Each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activity</a:t>
            </a:r>
            <a:r>
              <a:rPr lang="es-CL" sz="2400" dirty="0">
                <a:latin typeface="AR CHRISTY" panose="02000000000000000000" pitchFamily="2" charset="0"/>
              </a:rPr>
              <a:t> done </a:t>
            </a:r>
            <a:r>
              <a:rPr lang="es-CL" sz="2400" dirty="0" err="1">
                <a:latin typeface="AR CHRISTY" panose="02000000000000000000" pitchFamily="2" charset="0"/>
              </a:rPr>
              <a:t>during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class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will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have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classwork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points</a:t>
            </a:r>
            <a:r>
              <a:rPr lang="es-CL" sz="2400" dirty="0">
                <a:latin typeface="AR CHRISTY" panose="02000000000000000000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CL" sz="2400" dirty="0" err="1">
                <a:latin typeface="AR CHRISTY" panose="02000000000000000000" pitchFamily="2" charset="0"/>
              </a:rPr>
              <a:t>These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points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add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to</a:t>
            </a:r>
            <a:r>
              <a:rPr lang="es-CL" sz="2400" dirty="0">
                <a:latin typeface="AR CHRISTY" panose="02000000000000000000" pitchFamily="2" charset="0"/>
              </a:rPr>
              <a:t> extra </a:t>
            </a:r>
            <a:r>
              <a:rPr lang="es-CL" sz="2400" dirty="0" err="1">
                <a:latin typeface="AR CHRISTY" panose="02000000000000000000" pitchFamily="2" charset="0"/>
              </a:rPr>
              <a:t>credit</a:t>
            </a:r>
            <a:r>
              <a:rPr lang="es-CL" sz="2400" dirty="0">
                <a:latin typeface="AR CHRISTY" panose="02000000000000000000" pitchFamily="2" charset="0"/>
              </a:rPr>
              <a:t> at </a:t>
            </a:r>
            <a:r>
              <a:rPr lang="es-CL" sz="2400" dirty="0" err="1">
                <a:latin typeface="AR CHRISTY" panose="02000000000000000000" pitchFamily="2" charset="0"/>
              </a:rPr>
              <a:t>the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end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of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the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semester</a:t>
            </a:r>
            <a:r>
              <a:rPr lang="es-CL" sz="2400" dirty="0">
                <a:latin typeface="AR CHRISTY" panose="02000000000000000000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CL" sz="2400" dirty="0" err="1">
                <a:latin typeface="AR CHRISTY" panose="02000000000000000000" pitchFamily="2" charset="0"/>
              </a:rPr>
              <a:t>Classwork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points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will</a:t>
            </a:r>
            <a:r>
              <a:rPr lang="es-CL" sz="2400" dirty="0">
                <a:latin typeface="AR CHRISTY" panose="02000000000000000000" pitchFamily="2" charset="0"/>
              </a:rPr>
              <a:t> be </a:t>
            </a:r>
            <a:r>
              <a:rPr lang="es-CL" sz="2400" dirty="0" err="1">
                <a:latin typeface="AR CHRISTY" panose="02000000000000000000" pitchFamily="2" charset="0"/>
              </a:rPr>
              <a:t>given</a:t>
            </a:r>
            <a:r>
              <a:rPr lang="es-CL" sz="2400" dirty="0">
                <a:latin typeface="AR CHRISTY" panose="02000000000000000000" pitchFamily="2" charset="0"/>
              </a:rPr>
              <a:t> </a:t>
            </a:r>
            <a:r>
              <a:rPr lang="es-CL" sz="2400" dirty="0" err="1">
                <a:latin typeface="AR CHRISTY" panose="02000000000000000000" pitchFamily="2" charset="0"/>
              </a:rPr>
              <a:t>for</a:t>
            </a:r>
            <a:r>
              <a:rPr lang="es-CL" sz="2400" dirty="0">
                <a:latin typeface="AR CHRISTY" panose="02000000000000000000" pitchFamily="2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s-CL" sz="2000" dirty="0" err="1">
                <a:latin typeface="AR CHRISTY" panose="02000000000000000000" pitchFamily="2" charset="0"/>
              </a:rPr>
              <a:t>Taking</a:t>
            </a:r>
            <a:r>
              <a:rPr lang="es-CL" sz="2000" dirty="0">
                <a:latin typeface="AR CHRISTY" panose="02000000000000000000" pitchFamily="2" charset="0"/>
              </a:rPr>
              <a:t> notes.</a:t>
            </a:r>
          </a:p>
          <a:p>
            <a:pPr lvl="1">
              <a:lnSpc>
                <a:spcPct val="150000"/>
              </a:lnSpc>
            </a:pPr>
            <a:r>
              <a:rPr lang="es-CL" sz="2000" dirty="0" err="1">
                <a:latin typeface="AR CHRISTY" panose="02000000000000000000" pitchFamily="2" charset="0"/>
              </a:rPr>
              <a:t>Completing</a:t>
            </a:r>
            <a:r>
              <a:rPr lang="es-CL" sz="2000" dirty="0">
                <a:latin typeface="AR CHRISTY" panose="02000000000000000000" pitchFamily="2" charset="0"/>
              </a:rPr>
              <a:t> </a:t>
            </a:r>
            <a:r>
              <a:rPr lang="es-CL" sz="2000" dirty="0" err="1">
                <a:latin typeface="AR CHRISTY" panose="02000000000000000000" pitchFamily="2" charset="0"/>
              </a:rPr>
              <a:t>activities</a:t>
            </a:r>
            <a:r>
              <a:rPr lang="es-CL" sz="2000" dirty="0">
                <a:latin typeface="AR CHRISTY" panose="02000000000000000000" pitchFamily="2" charset="0"/>
              </a:rPr>
              <a:t> </a:t>
            </a:r>
            <a:r>
              <a:rPr lang="es-CL" sz="2000" dirty="0" err="1">
                <a:latin typeface="AR CHRISTY" panose="02000000000000000000" pitchFamily="2" charset="0"/>
              </a:rPr>
              <a:t>during</a:t>
            </a:r>
            <a:r>
              <a:rPr lang="es-CL" sz="2000" dirty="0">
                <a:latin typeface="AR CHRISTY" panose="02000000000000000000" pitchFamily="2" charset="0"/>
              </a:rPr>
              <a:t> </a:t>
            </a:r>
            <a:r>
              <a:rPr lang="es-CL" sz="2000" dirty="0" err="1">
                <a:latin typeface="AR CHRISTY" panose="02000000000000000000" pitchFamily="2" charset="0"/>
              </a:rPr>
              <a:t>class</a:t>
            </a:r>
            <a:r>
              <a:rPr lang="es-CL" sz="2000" dirty="0">
                <a:latin typeface="AR CHRISTY" panose="02000000000000000000" pitchFamily="2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s-CL" sz="2000" dirty="0" err="1">
                <a:latin typeface="AR CHRISTY" panose="02000000000000000000" pitchFamily="2" charset="0"/>
              </a:rPr>
              <a:t>Verb</a:t>
            </a:r>
            <a:r>
              <a:rPr lang="es-CL" sz="2000" dirty="0">
                <a:latin typeface="AR CHRISTY" panose="02000000000000000000" pitchFamily="2" charset="0"/>
              </a:rPr>
              <a:t> quiz (in </a:t>
            </a:r>
            <a:r>
              <a:rPr lang="es-CL" sz="2000" dirty="0" err="1">
                <a:latin typeface="AR CHRISTY" panose="02000000000000000000" pitchFamily="2" charset="0"/>
              </a:rPr>
              <a:t>every</a:t>
            </a:r>
            <a:r>
              <a:rPr lang="es-CL" sz="2000" dirty="0">
                <a:latin typeface="AR CHRISTY" panose="02000000000000000000" pitchFamily="2" charset="0"/>
              </a:rPr>
              <a:t> </a:t>
            </a:r>
            <a:r>
              <a:rPr lang="es-CL" sz="2000" dirty="0" err="1">
                <a:latin typeface="AR CHRISTY" panose="02000000000000000000" pitchFamily="2" charset="0"/>
              </a:rPr>
              <a:t>class</a:t>
            </a:r>
            <a:r>
              <a:rPr lang="es-CL" sz="2000" dirty="0">
                <a:latin typeface="AR CHRISTY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1177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4F55E-6351-4A7B-9EFD-8664A889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Reading </a:t>
            </a:r>
            <a:r>
              <a:rPr lang="es-CL" dirty="0" err="1"/>
              <a:t>eggs</a:t>
            </a:r>
            <a:r>
              <a:rPr lang="es-CL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4C4BC-4D25-4261-91FA-C3B491F8D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13183"/>
            <a:ext cx="10178322" cy="56189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CL" dirty="0" err="1"/>
              <a:t>We</a:t>
            </a:r>
            <a:r>
              <a:rPr lang="es-CL" dirty="0"/>
              <a:t> </a:t>
            </a:r>
            <a:r>
              <a:rPr lang="es-CL" dirty="0" err="1"/>
              <a:t>will</a:t>
            </a:r>
            <a:r>
              <a:rPr lang="es-CL" dirty="0"/>
              <a:t> </a:t>
            </a:r>
            <a:r>
              <a:rPr lang="es-CL" dirty="0" err="1"/>
              <a:t>work</a:t>
            </a:r>
            <a:r>
              <a:rPr lang="es-CL" dirty="0"/>
              <a:t> </a:t>
            </a:r>
            <a:r>
              <a:rPr lang="es-CL" dirty="0" err="1"/>
              <a:t>on</a:t>
            </a:r>
            <a:r>
              <a:rPr lang="es-CL" dirty="0"/>
              <a:t> Reading </a:t>
            </a:r>
            <a:r>
              <a:rPr lang="es-CL" dirty="0" err="1"/>
              <a:t>eggs</a:t>
            </a:r>
            <a:r>
              <a:rPr lang="es-CL" dirty="0"/>
              <a:t> in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computer</a:t>
            </a:r>
            <a:r>
              <a:rPr lang="es-CL" dirty="0"/>
              <a:t> </a:t>
            </a:r>
            <a:r>
              <a:rPr lang="es-CL" dirty="0" err="1"/>
              <a:t>laboratories</a:t>
            </a:r>
            <a:r>
              <a:rPr lang="es-CL" dirty="0"/>
              <a:t>.</a:t>
            </a:r>
          </a:p>
          <a:p>
            <a:pPr>
              <a:lnSpc>
                <a:spcPct val="150000"/>
              </a:lnSpc>
            </a:pPr>
            <a:r>
              <a:rPr lang="es-CL" dirty="0" err="1"/>
              <a:t>This</a:t>
            </a:r>
            <a:r>
              <a:rPr lang="es-CL" dirty="0"/>
              <a:t> </a:t>
            </a:r>
            <a:r>
              <a:rPr lang="es-CL" dirty="0" err="1"/>
              <a:t>activity</a:t>
            </a:r>
            <a:r>
              <a:rPr lang="es-CL" dirty="0"/>
              <a:t> </a:t>
            </a:r>
            <a:r>
              <a:rPr lang="es-CL" dirty="0" err="1"/>
              <a:t>also</a:t>
            </a:r>
            <a:r>
              <a:rPr lang="es-CL" dirty="0"/>
              <a:t> </a:t>
            </a:r>
            <a:r>
              <a:rPr lang="es-CL" dirty="0" err="1"/>
              <a:t>counts</a:t>
            </a:r>
            <a:r>
              <a:rPr lang="es-CL" dirty="0"/>
              <a:t> as </a:t>
            </a:r>
            <a:r>
              <a:rPr lang="es-CL" dirty="0" err="1"/>
              <a:t>classwork</a:t>
            </a:r>
            <a:r>
              <a:rPr lang="es-CL" dirty="0"/>
              <a:t> </a:t>
            </a:r>
            <a:r>
              <a:rPr lang="es-CL" dirty="0" err="1"/>
              <a:t>points</a:t>
            </a:r>
            <a:r>
              <a:rPr lang="es-CL" dirty="0"/>
              <a:t>.</a:t>
            </a:r>
          </a:p>
          <a:p>
            <a:pPr>
              <a:lnSpc>
                <a:spcPct val="150000"/>
              </a:lnSpc>
            </a:pP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must</a:t>
            </a:r>
            <a:r>
              <a:rPr lang="es-CL" dirty="0"/>
              <a:t> </a:t>
            </a:r>
            <a:r>
              <a:rPr lang="es-CL" dirty="0" err="1"/>
              <a:t>remember</a:t>
            </a:r>
            <a:r>
              <a:rPr lang="es-CL" dirty="0"/>
              <a:t> </a:t>
            </a:r>
            <a:r>
              <a:rPr lang="es-CL" dirty="0" err="1"/>
              <a:t>your</a:t>
            </a:r>
            <a:r>
              <a:rPr lang="es-CL" dirty="0"/>
              <a:t> log in and </a:t>
            </a:r>
            <a:r>
              <a:rPr lang="es-CL" dirty="0" err="1"/>
              <a:t>password</a:t>
            </a:r>
            <a:r>
              <a:rPr lang="es-CL" dirty="0"/>
              <a:t>.</a:t>
            </a:r>
          </a:p>
          <a:p>
            <a:pPr>
              <a:lnSpc>
                <a:spcPct val="150000"/>
              </a:lnSpc>
            </a:pPr>
            <a:r>
              <a:rPr lang="es-CL" dirty="0"/>
              <a:t>Reading </a:t>
            </a:r>
            <a:r>
              <a:rPr lang="es-CL" dirty="0" err="1"/>
              <a:t>eggs</a:t>
            </a:r>
            <a:r>
              <a:rPr lang="es-CL" dirty="0"/>
              <a:t> Schedule.</a:t>
            </a:r>
          </a:p>
          <a:p>
            <a:pPr lvl="1">
              <a:lnSpc>
                <a:spcPct val="200000"/>
              </a:lnSpc>
            </a:pPr>
            <a:r>
              <a:rPr lang="es-CL" dirty="0"/>
              <a:t>6 A: </a:t>
            </a:r>
            <a:r>
              <a:rPr lang="es-CL" b="1" dirty="0"/>
              <a:t>martes</a:t>
            </a:r>
            <a:r>
              <a:rPr lang="es-CL" dirty="0"/>
              <a:t>,  7ma hora grupo 2, 8va hora grupo 1.</a:t>
            </a:r>
          </a:p>
          <a:p>
            <a:pPr lvl="1">
              <a:lnSpc>
                <a:spcPct val="200000"/>
              </a:lnSpc>
            </a:pPr>
            <a:r>
              <a:rPr lang="es-CL" dirty="0"/>
              <a:t>6 B: </a:t>
            </a:r>
            <a:r>
              <a:rPr lang="es-CL" b="1" dirty="0"/>
              <a:t>viernes</a:t>
            </a:r>
            <a:r>
              <a:rPr lang="es-CL" dirty="0"/>
              <a:t>,  7ma hora grupo 2, 8va hora grupo 1.</a:t>
            </a:r>
          </a:p>
          <a:p>
            <a:pPr lvl="1">
              <a:lnSpc>
                <a:spcPct val="200000"/>
              </a:lnSpc>
            </a:pPr>
            <a:r>
              <a:rPr lang="es-CL" dirty="0"/>
              <a:t>6 C: </a:t>
            </a:r>
            <a:r>
              <a:rPr lang="es-CL" b="1" dirty="0"/>
              <a:t>miércoles, </a:t>
            </a:r>
            <a:r>
              <a:rPr lang="es-CL" dirty="0"/>
              <a:t>3ra hora grupo 2, 4t hora grupo 1.</a:t>
            </a:r>
          </a:p>
          <a:p>
            <a:pPr lvl="1">
              <a:lnSpc>
                <a:spcPct val="200000"/>
              </a:lnSpc>
            </a:pPr>
            <a:r>
              <a:rPr lang="es-CL" dirty="0"/>
              <a:t>6 D: </a:t>
            </a:r>
            <a:r>
              <a:rPr lang="es-CL" b="1" dirty="0"/>
              <a:t>miércoles</a:t>
            </a:r>
            <a:r>
              <a:rPr lang="es-CL" dirty="0"/>
              <a:t>,  1ra hora grupo 2, 2da hora grupo 1.</a:t>
            </a:r>
          </a:p>
          <a:p>
            <a:pPr lvl="1">
              <a:lnSpc>
                <a:spcPct val="200000"/>
              </a:lnSpc>
            </a:pPr>
            <a:r>
              <a:rPr lang="es-CL" dirty="0"/>
              <a:t>6 E: </a:t>
            </a:r>
            <a:r>
              <a:rPr lang="es-CL" b="1" dirty="0"/>
              <a:t>martes, </a:t>
            </a:r>
            <a:r>
              <a:rPr lang="es-CL" dirty="0"/>
              <a:t> 3ra hora grupo 2, 4ta hora grupo 1.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18780673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91</TotalTime>
  <Words>283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 CHRISTY</vt:lpstr>
      <vt:lpstr>Arial</vt:lpstr>
      <vt:lpstr>Gill Sans MT</vt:lpstr>
      <vt:lpstr>Impact</vt:lpstr>
      <vt:lpstr>Wingdings</vt:lpstr>
      <vt:lpstr>Badge</vt:lpstr>
      <vt:lpstr>6th grade english</vt:lpstr>
      <vt:lpstr>Welcome!</vt:lpstr>
      <vt:lpstr>Class rules</vt:lpstr>
      <vt:lpstr>Class materials</vt:lpstr>
      <vt:lpstr>Class website.</vt:lpstr>
      <vt:lpstr>Classwork points</vt:lpstr>
      <vt:lpstr>Reading eggs.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english</dc:title>
  <dc:creator>Carolina Ortiz Cabrera</dc:creator>
  <cp:lastModifiedBy>Carolina Ortiz Cabrera</cp:lastModifiedBy>
  <cp:revision>6</cp:revision>
  <dcterms:created xsi:type="dcterms:W3CDTF">2019-03-04T13:27:43Z</dcterms:created>
  <dcterms:modified xsi:type="dcterms:W3CDTF">2019-03-04T15:34:07Z</dcterms:modified>
</cp:coreProperties>
</file>